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5"/>
  </p:notesMasterIdLst>
  <p:sldIdLst>
    <p:sldId id="256" r:id="rId4"/>
    <p:sldId id="257" r:id="rId6"/>
    <p:sldId id="258" r:id="rId7"/>
    <p:sldId id="276" r:id="rId8"/>
    <p:sldId id="274" r:id="rId9"/>
    <p:sldId id="277" r:id="rId10"/>
    <p:sldId id="271" r:id="rId11"/>
    <p:sldId id="259" r:id="rId12"/>
    <p:sldId id="266" r:id="rId13"/>
    <p:sldId id="267" r:id="rId14"/>
    <p:sldId id="268" r:id="rId15"/>
    <p:sldId id="264" r:id="rId16"/>
    <p:sldId id="269" r:id="rId17"/>
    <p:sldId id="270" r:id="rId18"/>
    <p:sldId id="265" r:id="rId19"/>
    <p:sldId id="260" r:id="rId20"/>
    <p:sldId id="272" r:id="rId21"/>
    <p:sldId id="275" r:id="rId22"/>
    <p:sldId id="278" r:id="rId23"/>
    <p:sldId id="287" r:id="rId24"/>
    <p:sldId id="288" r:id="rId25"/>
    <p:sldId id="261" r:id="rId26"/>
    <p:sldId id="289" r:id="rId27"/>
    <p:sldId id="290" r:id="rId28"/>
    <p:sldId id="291" r:id="rId29"/>
    <p:sldId id="279" r:id="rId30"/>
    <p:sldId id="280" r:id="rId31"/>
    <p:sldId id="281" r:id="rId32"/>
    <p:sldId id="262" r:id="rId33"/>
    <p:sldId id="282" r:id="rId34"/>
    <p:sldId id="283" r:id="rId35"/>
    <p:sldId id="284" r:id="rId36"/>
    <p:sldId id="285" r:id="rId37"/>
    <p:sldId id="286" r:id="rId38"/>
    <p:sldId id="292"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CED6"/>
    <a:srgbClr val="B3DCE2"/>
    <a:srgbClr val="47ABB9"/>
    <a:srgbClr val="CBE4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66" autoAdjust="0"/>
    <p:restoredTop sz="94075" autoAdjust="0"/>
  </p:normalViewPr>
  <p:slideViewPr>
    <p:cSldViewPr snapToGrid="0">
      <p:cViewPr varScale="1">
        <p:scale>
          <a:sx n="102" d="100"/>
          <a:sy n="102" d="100"/>
        </p:scale>
        <p:origin x="102" y="720"/>
      </p:cViewPr>
      <p:guideLst>
        <p:guide orient="horz" pos="2160"/>
        <p:guide pos="3840"/>
      </p:guideLst>
    </p:cSldViewPr>
  </p:slideViewPr>
  <p:notesTextViewPr>
    <p:cViewPr>
      <p:scale>
        <a:sx n="1" d="1"/>
        <a:sy n="1" d="1"/>
      </p:scale>
      <p:origin x="0" y="0"/>
    </p:cViewPr>
  </p:notesTextViewPr>
  <p:sorterViewPr>
    <p:cViewPr>
      <p:scale>
        <a:sx n="36" d="100"/>
        <a:sy n="3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1" Type="http://schemas.openxmlformats.org/officeDocument/2006/relationships/package" Target="../embeddings/Workbook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7"/>
    </mc:Choice>
    <mc:Fallback>
      <c:style val="7"/>
    </mc:Fallback>
  </mc:AlternateContent>
  <c:chart>
    <c:title>
      <c:layout/>
      <c:overlay val="0"/>
      <c:spPr>
        <a:noFill/>
        <a:ln>
          <a:noFill/>
        </a:ln>
        <a:effectLst/>
      </c:spPr>
      <c:txPr>
        <a:bodyPr rot="0" spcFirstLastPara="0" vertOverflow="ellipsis" vert="horz" wrap="square" anchor="ctr" anchorCtr="1"/>
        <a:lstStyle/>
        <a:p>
          <a:pPr>
            <a:defRPr lang="zh-CN" sz="1800" b="1" i="0" u="none" strike="noStrike" kern="1200" baseline="0">
              <a:solidFill>
                <a:schemeClr val="tx1">
                  <a:lumMod val="50000"/>
                  <a:lumOff val="50000"/>
                </a:schemeClr>
              </a:solidFill>
              <a:latin typeface="+mn-lt"/>
              <a:ea typeface="+mn-ea"/>
              <a:cs typeface="+mn-cs"/>
            </a:defRPr>
          </a:pPr>
        </a:p>
      </c:txPr>
    </c:title>
    <c:autoTitleDeleted val="0"/>
    <c:plotArea>
      <c:layout/>
      <c:barChart>
        <c:barDir val="col"/>
        <c:grouping val="clustered"/>
        <c:varyColors val="0"/>
        <c:ser>
          <c:idx val="0"/>
          <c:order val="0"/>
          <c:tx>
            <c:strRef>
              <c:f>Sheet1!$B$1</c:f>
              <c:strCache>
                <c:ptCount val="1"/>
                <c:pt idx="0">
                  <c:v>1月</c:v>
                </c:pt>
              </c:strCache>
            </c:strRef>
          </c:tx>
          <c:spPr>
            <a:solidFill>
              <a:schemeClr val="accent2"/>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Sheet1!$B$2</c:f>
              <c:numCache>
                <c:formatCode>General</c:formatCode>
                <c:ptCount val="1"/>
                <c:pt idx="0">
                  <c:v>0.6</c:v>
                </c:pt>
              </c:numCache>
            </c:numRef>
          </c:val>
        </c:ser>
        <c:ser>
          <c:idx val="1"/>
          <c:order val="1"/>
          <c:tx>
            <c:strRef>
              <c:f>Sheet1!$C$1</c:f>
              <c:strCache>
                <c:ptCount val="1"/>
                <c:pt idx="0">
                  <c:v>2月</c:v>
                </c:pt>
              </c:strCache>
            </c:strRef>
          </c:tx>
          <c:spPr>
            <a:solidFill>
              <a:schemeClr val="accent6"/>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Sheet1!$C$2</c:f>
              <c:numCache>
                <c:formatCode>General</c:formatCode>
                <c:ptCount val="1"/>
                <c:pt idx="0">
                  <c:v>0.8</c:v>
                </c:pt>
              </c:numCache>
            </c:numRef>
          </c:val>
        </c:ser>
        <c:ser>
          <c:idx val="2"/>
          <c:order val="2"/>
          <c:tx>
            <c:strRef>
              <c:f>Sheet1!$D$1</c:f>
              <c:strCache>
                <c:ptCount val="1"/>
                <c:pt idx="0">
                  <c:v>3月</c:v>
                </c:pt>
              </c:strCache>
            </c:strRef>
          </c:tx>
          <c:spPr>
            <a:solidFill>
              <a:schemeClr val="accent5"/>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Sheet1!$D$2</c:f>
              <c:numCache>
                <c:formatCode>General</c:formatCode>
                <c:ptCount val="1"/>
                <c:pt idx="0">
                  <c:v>1</c:v>
                </c:pt>
              </c:numCache>
            </c:numRef>
          </c:val>
        </c:ser>
        <c:ser>
          <c:idx val="3"/>
          <c:order val="3"/>
          <c:tx>
            <c:strRef>
              <c:f>Sheet1!$E$1</c:f>
              <c:strCache>
                <c:ptCount val="1"/>
                <c:pt idx="0">
                  <c:v>4月</c:v>
                </c:pt>
              </c:strCache>
            </c:strRef>
          </c:tx>
          <c:spPr>
            <a:solidFill>
              <a:schemeClr val="accent4"/>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Sheet1!$E$2</c:f>
              <c:numCache>
                <c:formatCode>General</c:formatCode>
                <c:ptCount val="1"/>
                <c:pt idx="0">
                  <c:v>1.8</c:v>
                </c:pt>
              </c:numCache>
            </c:numRef>
          </c:val>
        </c:ser>
        <c:ser>
          <c:idx val="4"/>
          <c:order val="4"/>
          <c:tx>
            <c:strRef>
              <c:f>Sheet1!$F$1</c:f>
              <c:strCache>
                <c:ptCount val="1"/>
                <c:pt idx="0">
                  <c:v>5月</c:v>
                </c:pt>
              </c:strCache>
            </c:strRef>
          </c:tx>
          <c:spPr>
            <a:solidFill>
              <a:schemeClr val="accent3"/>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Sheet1!$F$2</c:f>
              <c:numCache>
                <c:formatCode>General</c:formatCode>
                <c:ptCount val="1"/>
                <c:pt idx="0">
                  <c:v>2.5</c:v>
                </c:pt>
              </c:numCache>
            </c:numRef>
          </c:val>
        </c:ser>
        <c:ser>
          <c:idx val="5"/>
          <c:order val="5"/>
          <c:tx>
            <c:strRef>
              <c:f>Sheet1!$G$1</c:f>
              <c:strCache>
                <c:ptCount val="1"/>
                <c:pt idx="0">
                  <c:v>6月</c:v>
                </c:pt>
              </c:strCache>
            </c:strRef>
          </c:tx>
          <c:spPr>
            <a:solidFill>
              <a:schemeClr val="accent2"/>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Sheet1!$G$2</c:f>
              <c:numCache>
                <c:formatCode>General</c:formatCode>
                <c:ptCount val="1"/>
                <c:pt idx="0">
                  <c:v>3.5</c:v>
                </c:pt>
              </c:numCache>
            </c:numRef>
          </c:val>
        </c:ser>
        <c:ser>
          <c:idx val="6"/>
          <c:order val="6"/>
          <c:tx>
            <c:strRef>
              <c:f>Sheet1!$H$1</c:f>
              <c:strCache>
                <c:ptCount val="1"/>
                <c:pt idx="0">
                  <c:v>7月</c:v>
                </c:pt>
              </c:strCache>
            </c:strRef>
          </c:tx>
          <c:spPr>
            <a:solidFill>
              <a:schemeClr val="accent1"/>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Sheet1!$H$2</c:f>
              <c:numCache>
                <c:formatCode>General</c:formatCode>
                <c:ptCount val="1"/>
                <c:pt idx="0">
                  <c:v>4.2</c:v>
                </c:pt>
              </c:numCache>
            </c:numRef>
          </c:val>
        </c:ser>
        <c:ser>
          <c:idx val="7"/>
          <c:order val="7"/>
          <c:tx>
            <c:strRef>
              <c:f>Sheet1!$I$1</c:f>
              <c:strCache>
                <c:ptCount val="1"/>
                <c:pt idx="0">
                  <c:v>8月</c:v>
                </c:pt>
              </c:strCache>
            </c:strRef>
          </c:tx>
          <c:spPr>
            <a:solidFill>
              <a:schemeClr val="tx2"/>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Sheet1!$I$2</c:f>
              <c:numCache>
                <c:formatCode>General</c:formatCode>
                <c:ptCount val="1"/>
                <c:pt idx="0">
                  <c:v>2.7</c:v>
                </c:pt>
              </c:numCache>
            </c:numRef>
          </c:val>
        </c:ser>
        <c:ser>
          <c:idx val="8"/>
          <c:order val="8"/>
          <c:tx>
            <c:strRef>
              <c:f>Sheet1!$J$1</c:f>
              <c:strCache>
                <c:ptCount val="1"/>
                <c:pt idx="0">
                  <c:v>9月</c:v>
                </c:pt>
              </c:strCache>
            </c:strRef>
          </c:tx>
          <c:spPr>
            <a:solidFill>
              <a:schemeClr val="accent2"/>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Sheet1!$J$2</c:f>
              <c:numCache>
                <c:formatCode>General</c:formatCode>
                <c:ptCount val="1"/>
                <c:pt idx="0">
                  <c:v>1.6</c:v>
                </c:pt>
              </c:numCache>
            </c:numRef>
          </c:val>
        </c:ser>
        <c:ser>
          <c:idx val="9"/>
          <c:order val="9"/>
          <c:tx>
            <c:strRef>
              <c:f>Sheet1!$K$1</c:f>
              <c:strCache>
                <c:ptCount val="1"/>
                <c:pt idx="0">
                  <c:v>10月</c:v>
                </c:pt>
              </c:strCache>
            </c:strRef>
          </c:tx>
          <c:spPr>
            <a:solidFill>
              <a:schemeClr val="accent3"/>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Sheet1!$K$2</c:f>
              <c:numCache>
                <c:formatCode>General</c:formatCode>
                <c:ptCount val="1"/>
                <c:pt idx="0">
                  <c:v>1</c:v>
                </c:pt>
              </c:numCache>
            </c:numRef>
          </c:val>
        </c:ser>
        <c:ser>
          <c:idx val="10"/>
          <c:order val="10"/>
          <c:tx>
            <c:strRef>
              <c:f>Sheet1!$L$1</c:f>
              <c:strCache>
                <c:ptCount val="1"/>
                <c:pt idx="0">
                  <c:v>11月</c:v>
                </c:pt>
              </c:strCache>
            </c:strRef>
          </c:tx>
          <c:spPr>
            <a:solidFill>
              <a:schemeClr val="accent4"/>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Sheet1!$L$2</c:f>
              <c:numCache>
                <c:formatCode>General</c:formatCode>
                <c:ptCount val="1"/>
                <c:pt idx="0">
                  <c:v>0.7</c:v>
                </c:pt>
              </c:numCache>
            </c:numRef>
          </c:val>
        </c:ser>
        <c:ser>
          <c:idx val="11"/>
          <c:order val="11"/>
          <c:tx>
            <c:strRef>
              <c:f>Sheet1!$M$1</c:f>
              <c:strCache>
                <c:ptCount val="1"/>
                <c:pt idx="0">
                  <c:v>12月</c:v>
                </c:pt>
              </c:strCache>
            </c:strRef>
          </c:tx>
          <c:spPr>
            <a:solidFill>
              <a:schemeClr val="accent5"/>
            </a:soli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50000"/>
                        <a:lumOff val="50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2">
                          <a:lumMod val="35000"/>
                          <a:lumOff val="65000"/>
                        </a:schemeClr>
                      </a:solidFill>
                      <a:prstDash val="solid"/>
                      <a:round/>
                    </a:ln>
                    <a:effectLst/>
                  </c:spPr>
                </c15:leaderLines>
              </c:ext>
            </c:extLst>
          </c:dLbls>
          <c:cat>
            <c:strRef>
              <c:f>Sheet1!$A$2</c:f>
              <c:strCache>
                <c:ptCount val="1"/>
                <c:pt idx="0">
                  <c:v>月销售额</c:v>
                </c:pt>
              </c:strCache>
            </c:strRef>
          </c:cat>
          <c:val>
            <c:numRef>
              <c:f>Sheet1!$M$2</c:f>
              <c:numCache>
                <c:formatCode>General</c:formatCode>
                <c:ptCount val="1"/>
                <c:pt idx="0">
                  <c:v>0.3</c:v>
                </c:pt>
              </c:numCache>
            </c:numRef>
          </c:val>
        </c:ser>
        <c:dLbls>
          <c:showLegendKey val="0"/>
          <c:showVal val="1"/>
          <c:showCatName val="0"/>
          <c:showSerName val="0"/>
          <c:showPercent val="0"/>
          <c:showBubbleSize val="0"/>
        </c:dLbls>
        <c:gapWidth val="100"/>
        <c:overlap val="-24"/>
        <c:axId val="-853146864"/>
        <c:axId val="-853137072"/>
      </c:barChart>
      <c:catAx>
        <c:axId val="-853146864"/>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prstDash val="solid"/>
            <a:round/>
          </a:ln>
          <a:effectLst/>
        </c:spPr>
        <c:txPr>
          <a:bodyPr rot="-60000000" spcFirstLastPara="0" vertOverflow="ellipsis" vert="horz" wrap="square" anchor="ctr" anchorCtr="1"/>
          <a:lstStyle/>
          <a:p>
            <a:pPr>
              <a:defRPr lang="zh-CN" sz="1000" b="0" i="0" u="none" strike="noStrike" kern="1200" baseline="0">
                <a:solidFill>
                  <a:schemeClr val="tx1">
                    <a:lumMod val="50000"/>
                    <a:lumOff val="50000"/>
                  </a:schemeClr>
                </a:solidFill>
                <a:latin typeface="+mn-lt"/>
                <a:ea typeface="+mn-ea"/>
                <a:cs typeface="+mn-cs"/>
              </a:defRPr>
            </a:pPr>
          </a:p>
        </c:txPr>
        <c:crossAx val="-853137072"/>
        <c:crosses val="autoZero"/>
        <c:auto val="1"/>
        <c:lblAlgn val="ctr"/>
        <c:lblOffset val="100"/>
        <c:noMultiLvlLbl val="0"/>
      </c:catAx>
      <c:valAx>
        <c:axId val="-853137072"/>
        <c:scaling>
          <c:orientation val="minMax"/>
        </c:scaling>
        <c:delete val="0"/>
        <c:axPos val="l"/>
        <c:majorGridlines>
          <c:spPr>
            <a:ln w="9525" cap="flat" cmpd="sng" algn="ctr">
              <a:solidFill>
                <a:schemeClr val="tx2">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0" vertOverflow="ellipsis" vert="horz" wrap="square" anchor="ctr" anchorCtr="1"/>
          <a:lstStyle/>
          <a:p>
            <a:pPr>
              <a:defRPr lang="zh-CN" sz="1000" b="0" i="0" u="none" strike="noStrike" kern="1200" baseline="0">
                <a:solidFill>
                  <a:schemeClr val="tx1">
                    <a:lumMod val="50000"/>
                    <a:lumOff val="50000"/>
                  </a:schemeClr>
                </a:solidFill>
                <a:latin typeface="+mn-lt"/>
                <a:ea typeface="+mn-ea"/>
                <a:cs typeface="+mn-cs"/>
              </a:defRPr>
            </a:pPr>
          </a:p>
        </c:txPr>
        <c:crossAx val="-853146864"/>
        <c:crosses val="autoZero"/>
        <c:crossBetween val="between"/>
        <c:majorUnit val="1"/>
      </c:valAx>
      <c:spPr>
        <a:noFill/>
        <a:ln>
          <a:noFill/>
        </a:ln>
        <a:effectLst/>
      </c:spPr>
    </c:plotArea>
    <c:legend>
      <c:legendPos val="b"/>
      <c:layout/>
      <c:overlay val="0"/>
      <c:spPr>
        <a:noFill/>
        <a:ln>
          <a:noFill/>
        </a:ln>
        <a:effectLst/>
      </c:spPr>
      <c:txPr>
        <a:bodyPr rot="0" spcFirstLastPara="0" vertOverflow="ellipsis" vert="horz" wrap="square" anchor="ctr" anchorCtr="1"/>
        <a:lstStyle/>
        <a:p>
          <a:pPr>
            <a:defRPr lang="zh-CN" sz="1000" b="0" i="0" u="none" strike="noStrike" kern="1200" baseline="0">
              <a:solidFill>
                <a:schemeClr val="tx1">
                  <a:lumMod val="50000"/>
                  <a:lumOff val="50000"/>
                </a:schemeClr>
              </a:solidFill>
              <a:latin typeface="+mn-lt"/>
              <a:ea typeface="+mn-ea"/>
              <a:cs typeface="+mn-cs"/>
            </a:defRPr>
          </a:pPr>
        </a:p>
      </c:txPr>
    </c:legend>
    <c:plotVisOnly val="1"/>
    <c:dispBlanksAs val="gap"/>
    <c:showDLblsOverMax val="0"/>
  </c:chart>
  <c:spPr>
    <a:noFill/>
    <a:ln>
      <a:noFill/>
    </a:ln>
    <a:effectLst/>
  </c:spPr>
  <c:txPr>
    <a:bodyPr/>
    <a:lstStyle/>
    <a:p>
      <a:pPr>
        <a:defRPr lang="zh-CN">
          <a:solidFill>
            <a:schemeClr val="tx1">
              <a:lumMod val="50000"/>
              <a:lumOff val="50000"/>
            </a:schemeClr>
          </a:solidFill>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726200795940549"/>
          <c:y val="0.0405586835286243"/>
          <c:w val="0.876080928331013"/>
          <c:h val="0.903878573826367"/>
        </c:manualLayout>
      </c:layout>
      <c:areaChart>
        <c:grouping val="stacked"/>
        <c:varyColors val="0"/>
        <c:ser>
          <c:idx val="0"/>
          <c:order val="0"/>
          <c:tx>
            <c:strRef>
              <c:f>Sheet1!$B$1</c:f>
              <c:strCache>
                <c:ptCount val="1"/>
                <c:pt idx="0">
                  <c:v>系列 1</c:v>
                </c:pt>
              </c:strCache>
            </c:strRef>
          </c:tx>
          <c:spPr>
            <a:solidFill>
              <a:schemeClr val="accent2"/>
            </a:solidFill>
            <a:ln>
              <a:noFill/>
            </a:ln>
            <a:effectLst/>
          </c:spPr>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Sheet1!$B$2:$B$6</c:f>
              <c:numCache>
                <c:formatCode>General</c:formatCode>
                <c:ptCount val="5"/>
                <c:pt idx="0">
                  <c:v>16</c:v>
                </c:pt>
                <c:pt idx="1">
                  <c:v>25</c:v>
                </c:pt>
                <c:pt idx="2">
                  <c:v>32</c:v>
                </c:pt>
                <c:pt idx="3">
                  <c:v>48</c:v>
                </c:pt>
                <c:pt idx="4">
                  <c:v>97</c:v>
                </c:pt>
              </c:numCache>
            </c:numRef>
          </c:val>
        </c:ser>
        <c:ser>
          <c:idx val="1"/>
          <c:order val="1"/>
          <c:tx>
            <c:strRef>
              <c:f>Sheet1!$C$1</c:f>
              <c:strCache>
                <c:ptCount val="1"/>
                <c:pt idx="0">
                  <c:v>系列 2</c:v>
                </c:pt>
              </c:strCache>
            </c:strRef>
          </c:tx>
          <c:spPr>
            <a:solidFill>
              <a:schemeClr val="accent1"/>
            </a:solidFill>
            <a:ln>
              <a:noFill/>
            </a:ln>
            <a:effectLst/>
          </c:spPr>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Sheet1!$C$2:$C$6</c:f>
              <c:numCache>
                <c:formatCode>General</c:formatCode>
                <c:ptCount val="5"/>
                <c:pt idx="0">
                  <c:v>50</c:v>
                </c:pt>
                <c:pt idx="1">
                  <c:v>28</c:v>
                </c:pt>
                <c:pt idx="2">
                  <c:v>24</c:v>
                </c:pt>
                <c:pt idx="3">
                  <c:v>0</c:v>
                </c:pt>
                <c:pt idx="4">
                  <c:v>0</c:v>
                </c:pt>
              </c:numCache>
            </c:numRef>
          </c:val>
        </c:ser>
        <c:dLbls>
          <c:showLegendKey val="0"/>
          <c:showVal val="0"/>
          <c:showCatName val="0"/>
          <c:showSerName val="0"/>
          <c:showPercent val="0"/>
          <c:showBubbleSize val="0"/>
        </c:dLbls>
        <c:axId val="-853161008"/>
        <c:axId val="-853147952"/>
      </c:areaChart>
      <c:dateAx>
        <c:axId val="-853161008"/>
        <c:scaling>
          <c:orientation val="minMax"/>
        </c:scaling>
        <c:delete val="1"/>
        <c:axPos val="b"/>
        <c:numFmt formatCode="m/d/yyyy" sourceLinked="1"/>
        <c:majorTickMark val="out"/>
        <c:minorTickMark val="none"/>
        <c:tickLblPos val="none"/>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crossAx val="-853147952"/>
        <c:crossesAt val="0"/>
        <c:auto val="1"/>
        <c:lblOffset val="100"/>
        <c:baseTimeUnit val="days"/>
      </c:dateAx>
      <c:valAx>
        <c:axId val="-853147952"/>
        <c:scaling>
          <c:orientation val="minMax"/>
          <c:max val="100"/>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853161008"/>
        <c:crosses val="autoZero"/>
        <c:crossBetween val="midCat"/>
        <c:majorUnit val="25"/>
      </c:valAx>
      <c:spPr>
        <a:noFill/>
        <a:ln>
          <a:noFill/>
        </a:ln>
        <a:effectLst/>
      </c:spPr>
    </c:plotArea>
    <c:plotVisOnly val="1"/>
    <c:dispBlanksAs val="zero"/>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726200795940549"/>
          <c:y val="0.0405586835286243"/>
          <c:w val="0.876080928331013"/>
          <c:h val="0.903878573826367"/>
        </c:manualLayout>
      </c:layout>
      <c:areaChart>
        <c:grouping val="stacked"/>
        <c:varyColors val="0"/>
        <c:ser>
          <c:idx val="0"/>
          <c:order val="0"/>
          <c:tx>
            <c:strRef>
              <c:f>Sheet1!$B$1</c:f>
              <c:strCache>
                <c:ptCount val="1"/>
                <c:pt idx="0">
                  <c:v>系列 1</c:v>
                </c:pt>
              </c:strCache>
            </c:strRef>
          </c:tx>
          <c:spPr>
            <a:solidFill>
              <a:schemeClr val="accent2"/>
            </a:solidFill>
            <a:ln>
              <a:noFill/>
            </a:ln>
            <a:effectLst/>
          </c:spPr>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Sheet1!$B$2:$B$6</c:f>
              <c:numCache>
                <c:formatCode>General</c:formatCode>
                <c:ptCount val="5"/>
                <c:pt idx="0">
                  <c:v>20</c:v>
                </c:pt>
                <c:pt idx="1">
                  <c:v>30</c:v>
                </c:pt>
                <c:pt idx="2">
                  <c:v>20</c:v>
                </c:pt>
                <c:pt idx="3">
                  <c:v>48</c:v>
                </c:pt>
                <c:pt idx="4">
                  <c:v>75</c:v>
                </c:pt>
              </c:numCache>
            </c:numRef>
          </c:val>
        </c:ser>
        <c:ser>
          <c:idx val="1"/>
          <c:order val="1"/>
          <c:tx>
            <c:strRef>
              <c:f>Sheet1!$C$1</c:f>
              <c:strCache>
                <c:ptCount val="1"/>
                <c:pt idx="0">
                  <c:v>系列 2</c:v>
                </c:pt>
              </c:strCache>
            </c:strRef>
          </c:tx>
          <c:spPr>
            <a:solidFill>
              <a:schemeClr val="accent3"/>
            </a:solidFill>
            <a:ln>
              <a:noFill/>
            </a:ln>
            <a:effectLst/>
          </c:spPr>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Sheet1!$C$2:$C$6</c:f>
              <c:numCache>
                <c:formatCode>General</c:formatCode>
                <c:ptCount val="5"/>
                <c:pt idx="0">
                  <c:v>18</c:v>
                </c:pt>
                <c:pt idx="1">
                  <c:v>28</c:v>
                </c:pt>
                <c:pt idx="2">
                  <c:v>24</c:v>
                </c:pt>
                <c:pt idx="3">
                  <c:v>0</c:v>
                </c:pt>
                <c:pt idx="4">
                  <c:v>0</c:v>
                </c:pt>
              </c:numCache>
            </c:numRef>
          </c:val>
        </c:ser>
        <c:dLbls>
          <c:showLegendKey val="0"/>
          <c:showVal val="0"/>
          <c:showCatName val="0"/>
          <c:showSerName val="0"/>
          <c:showPercent val="0"/>
          <c:showBubbleSize val="0"/>
        </c:dLbls>
        <c:axId val="-853148496"/>
        <c:axId val="-853146320"/>
      </c:areaChart>
      <c:dateAx>
        <c:axId val="-853148496"/>
        <c:scaling>
          <c:orientation val="minMax"/>
        </c:scaling>
        <c:delete val="1"/>
        <c:axPos val="b"/>
        <c:numFmt formatCode="m/d/yyyy" sourceLinked="1"/>
        <c:majorTickMark val="out"/>
        <c:minorTickMark val="none"/>
        <c:tickLblPos val="none"/>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crossAx val="-853146320"/>
        <c:crossesAt val="0"/>
        <c:auto val="1"/>
        <c:lblOffset val="100"/>
        <c:baseTimeUnit val="days"/>
      </c:dateAx>
      <c:valAx>
        <c:axId val="-853146320"/>
        <c:scaling>
          <c:orientation val="minMax"/>
          <c:max val="80"/>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853148496"/>
        <c:crosses val="autoZero"/>
        <c:crossBetween val="midCat"/>
        <c:majorUnit val="20"/>
      </c:valAx>
      <c:spPr>
        <a:noFill/>
        <a:ln>
          <a:noFill/>
        </a:ln>
        <a:effectLst/>
      </c:spPr>
    </c:plotArea>
    <c:plotVisOnly val="1"/>
    <c:dispBlanksAs val="zero"/>
    <c:showDLblsOverMax val="0"/>
  </c:chart>
  <c:spPr>
    <a:noFill/>
    <a:ln>
      <a:noFill/>
    </a:ln>
    <a:effectLst/>
  </c:spPr>
  <c:txPr>
    <a:bodyPr/>
    <a:lstStyle/>
    <a:p>
      <a:pPr>
        <a:defRPr lang="zh-CN"/>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r>
              <a:rPr lang="zh-CN"/>
              <a:t>此处添加图表标题</a:t>
            </a:r>
            <a:endParaRPr lang="zh-CN"/>
          </a:p>
        </c:rich>
      </c:tx>
      <c:layout/>
      <c:overlay val="0"/>
      <c:spPr>
        <a:noFill/>
        <a:ln>
          <a:noFill/>
        </a:ln>
        <a:effectLst/>
      </c:spPr>
    </c:title>
    <c:autoTitleDeleted val="0"/>
    <c:plotArea>
      <c:layout/>
      <c:barChart>
        <c:barDir val="col"/>
        <c:grouping val="clustered"/>
        <c:varyColors val="0"/>
        <c:ser>
          <c:idx val="1"/>
          <c:order val="0"/>
          <c:tx>
            <c:strRef>
              <c:f>Sheet1!$C$1</c:f>
              <c:strCache>
                <c:ptCount val="1"/>
                <c:pt idx="0">
                  <c:v>系列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ser>
        <c:ser>
          <c:idx val="2"/>
          <c:order val="1"/>
          <c:tx>
            <c:strRef>
              <c:f>Sheet1!$D$1</c:f>
              <c:strCache>
                <c:ptCount val="1"/>
                <c:pt idx="0">
                  <c:v>系列 3</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1"/>
          <c:showCatName val="0"/>
          <c:showSerName val="0"/>
          <c:showPercent val="0"/>
          <c:showBubbleSize val="0"/>
        </c:dLbls>
        <c:gapWidth val="219"/>
        <c:overlap val="-27"/>
        <c:axId val="-853135984"/>
        <c:axId val="-853143056"/>
      </c:barChart>
      <c:catAx>
        <c:axId val="-853135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853143056"/>
        <c:crosses val="autoZero"/>
        <c:auto val="1"/>
        <c:lblAlgn val="ctr"/>
        <c:lblOffset val="100"/>
        <c:noMultiLvlLbl val="0"/>
      </c:catAx>
      <c:valAx>
        <c:axId val="-853143056"/>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85313598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Type A</c:v>
                </c:pt>
              </c:strCache>
            </c:strRef>
          </c:tx>
          <c:spPr>
            <a:solidFill>
              <a:schemeClr val="accent1"/>
            </a:solidFill>
          </c:spPr>
          <c:dLbls>
            <c:delete val="1"/>
          </c:dLbls>
          <c:cat>
            <c:numRef>
              <c:f>Sheet1!$A$2:$A$6</c:f>
              <c:numCache>
                <c:formatCode>General</c:formatCode>
                <c:ptCount val="5"/>
                <c:pt idx="0">
                  <c:v>2013</c:v>
                </c:pt>
                <c:pt idx="1">
                  <c:v>2014</c:v>
                </c:pt>
                <c:pt idx="2">
                  <c:v>2015</c:v>
                </c:pt>
                <c:pt idx="3">
                  <c:v>2016</c:v>
                </c:pt>
                <c:pt idx="4">
                  <c:v>2017</c:v>
                </c:pt>
              </c:numCache>
            </c:numRef>
          </c:cat>
          <c:val>
            <c:numRef>
              <c:f>Sheet1!$B$2:$B$6</c:f>
              <c:numCache>
                <c:formatCode>General</c:formatCode>
                <c:ptCount val="5"/>
                <c:pt idx="0">
                  <c:v>2</c:v>
                </c:pt>
                <c:pt idx="1">
                  <c:v>26</c:v>
                </c:pt>
                <c:pt idx="2">
                  <c:v>21</c:v>
                </c:pt>
                <c:pt idx="3">
                  <c:v>24</c:v>
                </c:pt>
                <c:pt idx="4">
                  <c:v>24</c:v>
                </c:pt>
              </c:numCache>
            </c:numRef>
          </c:val>
        </c:ser>
        <c:ser>
          <c:idx val="1"/>
          <c:order val="1"/>
          <c:tx>
            <c:strRef>
              <c:f>Sheet1!$C$1</c:f>
              <c:strCache>
                <c:ptCount val="1"/>
                <c:pt idx="0">
                  <c:v>Type B</c:v>
                </c:pt>
              </c:strCache>
            </c:strRef>
          </c:tx>
          <c:spPr>
            <a:solidFill>
              <a:schemeClr val="accent3"/>
            </a:solidFill>
          </c:spPr>
          <c:dLbls>
            <c:delete val="1"/>
          </c:dLbls>
          <c:cat>
            <c:numRef>
              <c:f>Sheet1!$A$2:$A$6</c:f>
              <c:numCache>
                <c:formatCode>General</c:formatCode>
                <c:ptCount val="5"/>
                <c:pt idx="0">
                  <c:v>2013</c:v>
                </c:pt>
                <c:pt idx="1">
                  <c:v>2014</c:v>
                </c:pt>
                <c:pt idx="2">
                  <c:v>2015</c:v>
                </c:pt>
                <c:pt idx="3">
                  <c:v>2016</c:v>
                </c:pt>
                <c:pt idx="4">
                  <c:v>2017</c:v>
                </c:pt>
              </c:numCache>
            </c:numRef>
          </c:cat>
          <c:val>
            <c:numRef>
              <c:f>Sheet1!$C$2:$C$6</c:f>
              <c:numCache>
                <c:formatCode>General</c:formatCode>
                <c:ptCount val="5"/>
                <c:pt idx="0">
                  <c:v>12</c:v>
                </c:pt>
                <c:pt idx="1">
                  <c:v>12</c:v>
                </c:pt>
                <c:pt idx="2">
                  <c:v>6</c:v>
                </c:pt>
                <c:pt idx="3">
                  <c:v>19</c:v>
                </c:pt>
                <c:pt idx="4">
                  <c:v>17</c:v>
                </c:pt>
              </c:numCache>
            </c:numRef>
          </c:val>
        </c:ser>
        <c:ser>
          <c:idx val="2"/>
          <c:order val="2"/>
          <c:tx>
            <c:strRef>
              <c:f>Sheet1!$D$1</c:f>
              <c:strCache>
                <c:ptCount val="1"/>
                <c:pt idx="0">
                  <c:v>Type C</c:v>
                </c:pt>
              </c:strCache>
            </c:strRef>
          </c:tx>
          <c:spPr>
            <a:solidFill>
              <a:schemeClr val="accent5"/>
            </a:solidFill>
            <a:ln w="25400">
              <a:noFill/>
            </a:ln>
          </c:spPr>
          <c:dLbls>
            <c:delete val="1"/>
          </c:dLbls>
          <c:cat>
            <c:numRef>
              <c:f>Sheet1!$A$2:$A$6</c:f>
              <c:numCache>
                <c:formatCode>General</c:formatCode>
                <c:ptCount val="5"/>
                <c:pt idx="0">
                  <c:v>2013</c:v>
                </c:pt>
                <c:pt idx="1">
                  <c:v>2014</c:v>
                </c:pt>
                <c:pt idx="2">
                  <c:v>2015</c:v>
                </c:pt>
                <c:pt idx="3">
                  <c:v>2016</c:v>
                </c:pt>
                <c:pt idx="4">
                  <c:v>2017</c:v>
                </c:pt>
              </c:numCache>
            </c:numRef>
          </c:cat>
          <c:val>
            <c:numRef>
              <c:f>Sheet1!$D$2:$D$6</c:f>
              <c:numCache>
                <c:formatCode>General</c:formatCode>
                <c:ptCount val="5"/>
                <c:pt idx="0">
                  <c:v>5</c:v>
                </c:pt>
                <c:pt idx="1">
                  <c:v>7</c:v>
                </c:pt>
                <c:pt idx="2">
                  <c:v>18</c:v>
                </c:pt>
                <c:pt idx="3">
                  <c:v>6</c:v>
                </c:pt>
                <c:pt idx="4">
                  <c:v>12</c:v>
                </c:pt>
              </c:numCache>
            </c:numRef>
          </c:val>
        </c:ser>
        <c:ser>
          <c:idx val="3"/>
          <c:order val="3"/>
          <c:tx>
            <c:strRef>
              <c:f>Sheet1!$E$1</c:f>
              <c:strCache>
                <c:ptCount val="1"/>
                <c:pt idx="0">
                  <c:v>Type D</c:v>
                </c:pt>
              </c:strCache>
            </c:strRef>
          </c:tx>
          <c:spPr>
            <a:solidFill>
              <a:schemeClr val="accent6"/>
            </a:solidFill>
            <a:ln w="25400">
              <a:noFill/>
            </a:ln>
          </c:spPr>
          <c:dLbls>
            <c:delete val="1"/>
          </c:dLbls>
          <c:cat>
            <c:numRef>
              <c:f>Sheet1!$A$2:$A$6</c:f>
              <c:numCache>
                <c:formatCode>General</c:formatCode>
                <c:ptCount val="5"/>
                <c:pt idx="0">
                  <c:v>2013</c:v>
                </c:pt>
                <c:pt idx="1">
                  <c:v>2014</c:v>
                </c:pt>
                <c:pt idx="2">
                  <c:v>2015</c:v>
                </c:pt>
                <c:pt idx="3">
                  <c:v>2016</c:v>
                </c:pt>
                <c:pt idx="4">
                  <c:v>2017</c:v>
                </c:pt>
              </c:numCache>
            </c:numRef>
          </c:cat>
          <c:val>
            <c:numRef>
              <c:f>Sheet1!$E$2:$E$6</c:f>
              <c:numCache>
                <c:formatCode>General</c:formatCode>
                <c:ptCount val="5"/>
                <c:pt idx="0">
                  <c:v>2</c:v>
                </c:pt>
                <c:pt idx="1">
                  <c:v>2</c:v>
                </c:pt>
                <c:pt idx="2">
                  <c:v>4</c:v>
                </c:pt>
                <c:pt idx="3">
                  <c:v>14</c:v>
                </c:pt>
                <c:pt idx="4">
                  <c:v>3</c:v>
                </c:pt>
              </c:numCache>
            </c:numRef>
          </c:val>
        </c:ser>
        <c:dLbls>
          <c:showLegendKey val="0"/>
          <c:showVal val="0"/>
          <c:showCatName val="0"/>
          <c:showSerName val="0"/>
          <c:showPercent val="0"/>
          <c:showBubbleSize val="0"/>
        </c:dLbls>
        <c:axId val="-853140880"/>
        <c:axId val="-853136528"/>
      </c:areaChart>
      <c:catAx>
        <c:axId val="-853140880"/>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800" b="0" i="0" u="none" strike="noStrike" kern="1200" baseline="0">
                <a:solidFill>
                  <a:schemeClr val="tx1"/>
                </a:solidFill>
                <a:latin typeface="+mn-lt"/>
                <a:ea typeface="+mn-ea"/>
                <a:cs typeface="+mn-ea"/>
              </a:defRPr>
            </a:pPr>
          </a:p>
        </c:txPr>
        <c:crossAx val="-853136528"/>
        <c:crosses val="autoZero"/>
        <c:auto val="1"/>
        <c:lblAlgn val="ctr"/>
        <c:lblOffset val="100"/>
        <c:noMultiLvlLbl val="0"/>
      </c:catAx>
      <c:valAx>
        <c:axId val="-853136528"/>
        <c:scaling>
          <c:orientation val="minMax"/>
        </c:scaling>
        <c:delete val="0"/>
        <c:axPos val="l"/>
        <c:numFmt formatCode="General" sourceLinked="1"/>
        <c:majorTickMark val="out"/>
        <c:minorTickMark val="none"/>
        <c:tickLblPos val="nextTo"/>
        <c:txPr>
          <a:bodyPr rot="-60000000" spcFirstLastPara="0" vertOverflow="ellipsis" vert="horz" wrap="square" anchor="ctr" anchorCtr="1"/>
          <a:lstStyle/>
          <a:p>
            <a:pPr>
              <a:defRPr lang="zh-CN" sz="1800" b="0" i="0" u="none" strike="noStrike" kern="1200" baseline="0">
                <a:solidFill>
                  <a:schemeClr val="tx1"/>
                </a:solidFill>
                <a:latin typeface="+mn-lt"/>
                <a:ea typeface="+mn-ea"/>
                <a:cs typeface="+mn-ea"/>
              </a:defRPr>
            </a:pPr>
          </a:p>
        </c:txPr>
        <c:crossAx val="-853140880"/>
        <c:crosses val="autoZero"/>
        <c:crossBetween val="midCat"/>
      </c:valAx>
    </c:plotArea>
    <c:plotVisOnly val="1"/>
    <c:dispBlanksAs val="zero"/>
    <c:showDLblsOverMax val="0"/>
  </c:chart>
  <c:txPr>
    <a:bodyPr/>
    <a:lstStyle/>
    <a:p>
      <a:pPr>
        <a:defRPr lang="zh-CN" sz="1800">
          <a:ea typeface="+mn-ea"/>
          <a:cs typeface="+mn-ea"/>
        </a:defRPr>
      </a:pPr>
    </a:p>
  </c:txPr>
  <c:externalData r:id="rId1">
    <c:autoUpdate val="0"/>
  </c:externalData>
</c:chartSpace>
</file>

<file path=ppt/media/>
</file>

<file path=ppt/media/image1.jpeg>
</file>

<file path=ppt/media/image10.jpeg>
</file>

<file path=ppt/media/image11.png>
</file>

<file path=ppt/media/image2.png>
</file>

<file path=ppt/media/image3.png>
</file>

<file path=ppt/media/image4.png>
</file>

<file path=ppt/media/image5.png>
</file>

<file path=ppt/media/image6.wdp>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49A5FA-CEC5-43A5-8C1E-73DABB5F063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9C4B7A-092B-4026-9B38-6FEE49FB598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smtClean="0"/>
              <a:t>亮亮图文旗舰店</a:t>
            </a:r>
            <a:endParaRPr lang="zh-CN" altLang="en-US" dirty="0" smtClean="0"/>
          </a:p>
          <a:p>
            <a:r>
              <a:rPr lang="en-US" altLang="zh-CN" dirty="0" smtClean="0"/>
              <a:t>https://liangliangtuwen.tmall.com</a:t>
            </a:r>
            <a:endParaRPr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Rectangle 2"/>
          <p:cNvSpPr>
            <a:spLocks noGrp="1" noRot="1" noChangeAspect="1" noChangeArrowheads="1" noTextEdit="1"/>
          </p:cNvSpPr>
          <p:nvPr>
            <p:ph type="sldImg"/>
          </p:nvPr>
        </p:nvSpPr>
        <p:spPr/>
      </p:sp>
      <p:sp>
        <p:nvSpPr>
          <p:cNvPr id="140290" name="Rectangle 3"/>
          <p:cNvSpPr>
            <a:spLocks noGrp="1" noChangeArrowheads="1"/>
          </p:cNvSpPr>
          <p:nvPr>
            <p:ph type="body" idx="1"/>
          </p:nvPr>
        </p:nvSpPr>
        <p:spPr>
          <a:noFill/>
        </p:spPr>
        <p:txBody>
          <a:bodyPr/>
          <a:lstStyle/>
          <a:p>
            <a:endParaRPr lang="zh-CN" altLang="en-US" smtClean="0">
              <a:ea typeface="宋体"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亮亮图文旗舰店</a:t>
            </a:r>
            <a:endParaRPr lang="zh-CN" altLang="en-US" dirty="0" smtClean="0"/>
          </a:p>
          <a:p>
            <a:r>
              <a:rPr lang="en-US" altLang="zh-CN" smtClean="0"/>
              <a:t>https://liangliangtuwen.tmall.com</a:t>
            </a:r>
            <a:endParaRPr lang="en-US" altLang="zh-CN" smtClean="0"/>
          </a:p>
          <a:p>
            <a:endParaRPr lang="zh-CN" altLang="en-US"/>
          </a:p>
        </p:txBody>
      </p:sp>
      <p:sp>
        <p:nvSpPr>
          <p:cNvPr id="4" name="灯片编号占位符 3"/>
          <p:cNvSpPr>
            <a:spLocks noGrp="1"/>
          </p:cNvSpPr>
          <p:nvPr>
            <p:ph type="sldNum" sz="quarter" idx="10"/>
          </p:nvPr>
        </p:nvSpPr>
        <p:spPr/>
        <p:txBody>
          <a:bodyPr/>
          <a:lstStyle/>
          <a:p>
            <a:fld id="{299C4B7A-092B-4026-9B38-6FEE49FB598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3918E3-0BDA-406C-9431-761F7ADB3BD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59573C-4563-40E3-94F9-55383A434BA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3918E3-0BDA-406C-9431-761F7ADB3BD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0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53966" y="317833"/>
            <a:ext cx="10515600" cy="580806"/>
          </a:xfrm>
        </p:spPr>
        <p:txBody>
          <a:bodyPr>
            <a:normAutofit/>
          </a:bodyPr>
          <a:lstStyle>
            <a:lvl1pPr>
              <a:defRPr sz="2800" b="1">
                <a:solidFill>
                  <a:srgbClr val="47ABB9"/>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6" name="矩形 5"/>
          <p:cNvSpPr/>
          <p:nvPr userDrawn="1"/>
        </p:nvSpPr>
        <p:spPr>
          <a:xfrm>
            <a:off x="0" y="898639"/>
            <a:ext cx="12192000" cy="595936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9" Type="http://schemas.openxmlformats.org/officeDocument/2006/relationships/theme" Target="../theme/theme2.xml"/><Relationship Id="rId18" Type="http://schemas.openxmlformats.org/officeDocument/2006/relationships/image" Target="../media/image1.jpeg"/><Relationship Id="rId17" Type="http://schemas.openxmlformats.org/officeDocument/2006/relationships/slideLayout" Target="../slideLayouts/slideLayout25.xml"/><Relationship Id="rId16" Type="http://schemas.openxmlformats.org/officeDocument/2006/relationships/slideLayout" Target="../slideLayouts/slideLayout24.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8" cstate="print">
            <a:lum/>
          </a:blip>
          <a:srcRect/>
          <a:stretch>
            <a:fillRect t="-1000" b="-1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0.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chart" Target="../charts/chart3.xml"/><Relationship Id="rId1" Type="http://schemas.openxmlformats.org/officeDocument/2006/relationships/chart" Target="../charts/char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chart" Target="../charts/chart4.xml"/></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10.xml"/><Relationship Id="rId7" Type="http://schemas.openxmlformats.org/officeDocument/2006/relationships/image" Target="../media/image3.png"/><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9.xml"/><Relationship Id="rId2" Type="http://schemas.openxmlformats.org/officeDocument/2006/relationships/image" Target="../media/image10.jpeg"/><Relationship Id="rId1" Type="http://schemas.openxmlformats.org/officeDocument/2006/relationships/image" Target="../media/image9.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6" Type="http://schemas.openxmlformats.org/officeDocument/2006/relationships/slideLayout" Target="../slideLayouts/slideLayout10.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8" Type="http://schemas.openxmlformats.org/officeDocument/2006/relationships/slideLayout" Target="../slideLayouts/slideLayout10.xml"/><Relationship Id="rId7" Type="http://schemas.openxmlformats.org/officeDocument/2006/relationships/image" Target="../media/image3.png"/><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10.xml"/><Relationship Id="rId7" Type="http://schemas.openxmlformats.org/officeDocument/2006/relationships/image" Target="../media/image3.png"/><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10.xml"/><Relationship Id="rId7" Type="http://schemas.openxmlformats.org/officeDocument/2006/relationships/image" Target="../media/image3.png"/><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9.xml"/><Relationship Id="rId1" Type="http://schemas.openxmlformats.org/officeDocument/2006/relationships/chart" Target="../charts/char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0.xml"/><Relationship Id="rId7" Type="http://schemas.openxmlformats.org/officeDocument/2006/relationships/image" Target="../media/image3.png"/><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76821" y="3288869"/>
            <a:ext cx="7830990" cy="1015663"/>
          </a:xfrm>
          <a:prstGeom prst="rect">
            <a:avLst/>
          </a:prstGeom>
          <a:noFill/>
        </p:spPr>
        <p:txBody>
          <a:bodyPr wrap="none" rtlCol="0">
            <a:spAutoFit/>
          </a:bodyPr>
          <a:lstStyle/>
          <a:p>
            <a:pPr algn="ctr"/>
            <a:r>
              <a:rPr kumimoji="1" lang="zh-CN" altLang="en-US" sz="6000" b="1" dirty="0" smtClean="0">
                <a:solidFill>
                  <a:srgbClr val="47ABB9"/>
                </a:solidFill>
                <a:latin typeface="微软雅黑" panose="020B0503020204020204" charset="-122"/>
                <a:ea typeface="微软雅黑" panose="020B0503020204020204" charset="-122"/>
                <a:cs typeface="微软雅黑" panose="020B0503020204020204" charset="-122"/>
              </a:rPr>
              <a:t>毕业设计答辩</a:t>
            </a:r>
            <a:r>
              <a:rPr kumimoji="1" lang="en-US" altLang="zh-CN" sz="6000" b="1" dirty="0" smtClean="0">
                <a:solidFill>
                  <a:srgbClr val="47ABB9"/>
                </a:solidFill>
                <a:latin typeface="微软雅黑" panose="020B0503020204020204" charset="-122"/>
                <a:ea typeface="微软雅黑" panose="020B0503020204020204" charset="-122"/>
                <a:cs typeface="微软雅黑" panose="020B0503020204020204" charset="-122"/>
              </a:rPr>
              <a:t>PPT</a:t>
            </a:r>
            <a:r>
              <a:rPr kumimoji="1" lang="zh-CN" altLang="en-US" sz="6000" b="1" dirty="0" smtClean="0">
                <a:solidFill>
                  <a:srgbClr val="47ABB9"/>
                </a:solidFill>
                <a:latin typeface="微软雅黑" panose="020B0503020204020204" charset="-122"/>
                <a:ea typeface="微软雅黑" panose="020B0503020204020204" charset="-122"/>
                <a:cs typeface="微软雅黑" panose="020B0503020204020204" charset="-122"/>
              </a:rPr>
              <a:t>模板</a:t>
            </a:r>
            <a:endParaRPr kumimoji="1" lang="zh-CN" altLang="en-US" sz="6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3406938" y="2691110"/>
            <a:ext cx="5570756" cy="523220"/>
          </a:xfrm>
          <a:prstGeom prst="rect">
            <a:avLst/>
          </a:prstGeom>
          <a:noFill/>
        </p:spPr>
        <p:txBody>
          <a:bodyPr wrap="none" rtlCol="0">
            <a:spAutoFit/>
          </a:bodyPr>
          <a:lstStyle/>
          <a:p>
            <a:pPr algn="ctr"/>
            <a:r>
              <a:rPr kumimoji="1" lang="en-US" altLang="zh-CN" sz="2800" b="1" dirty="0">
                <a:solidFill>
                  <a:srgbClr val="47ABB9"/>
                </a:solidFill>
                <a:latin typeface="微软雅黑" panose="020B0503020204020204" charset="-122"/>
                <a:ea typeface="微软雅黑" panose="020B0503020204020204" charset="-122"/>
                <a:cs typeface="微软雅黑" panose="020B0503020204020204" charset="-122"/>
              </a:rPr>
              <a:t>《</a:t>
            </a:r>
            <a:r>
              <a:rPr kumimoji="1" lang="zh-CN" altLang="en-US" sz="2800" b="1" dirty="0">
                <a:solidFill>
                  <a:srgbClr val="47ABB9"/>
                </a:solidFill>
                <a:latin typeface="微软雅黑" panose="020B0503020204020204" charset="-122"/>
                <a:ea typeface="微软雅黑" panose="020B0503020204020204" charset="-122"/>
                <a:cs typeface="微软雅黑" panose="020B0503020204020204" charset="-122"/>
              </a:rPr>
              <a:t>请在此位置添加你</a:t>
            </a:r>
            <a:r>
              <a:rPr kumimoji="1"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的作品名称</a:t>
            </a:r>
            <a:r>
              <a:rPr kumimoji="1" lang="en-US" altLang="zh-CN" sz="2800" b="1" dirty="0">
                <a:solidFill>
                  <a:srgbClr val="47ABB9"/>
                </a:solidFill>
                <a:latin typeface="微软雅黑" panose="020B0503020204020204" charset="-122"/>
                <a:ea typeface="微软雅黑" panose="020B0503020204020204" charset="-122"/>
                <a:cs typeface="微软雅黑" panose="020B0503020204020204" charset="-122"/>
              </a:rPr>
              <a:t>》</a:t>
            </a:r>
            <a:endParaRPr kumimoji="1"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5" name="文本框 8"/>
          <p:cNvSpPr txBox="1"/>
          <p:nvPr/>
        </p:nvSpPr>
        <p:spPr>
          <a:xfrm>
            <a:off x="4545215" y="4342878"/>
            <a:ext cx="3294202"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学校名称：</a:t>
            </a:r>
            <a:r>
              <a:rPr lang="en-US" altLang="zh-CN" sz="1600" b="1" dirty="0" err="1" smtClean="0">
                <a:solidFill>
                  <a:srgbClr val="47ABB9"/>
                </a:solidFill>
                <a:latin typeface="微软雅黑" panose="020B0503020204020204" charset="-122"/>
                <a:ea typeface="微软雅黑" panose="020B0503020204020204" charset="-122"/>
              </a:rPr>
              <a:t>xxxx</a:t>
            </a:r>
            <a:endParaRPr lang="zh-CN" altLang="en-US" sz="1600" b="1" dirty="0" smtClean="0">
              <a:solidFill>
                <a:srgbClr val="47ABB9"/>
              </a:solidFill>
              <a:latin typeface="微软雅黑" panose="020B0503020204020204" charset="-122"/>
              <a:ea typeface="微软雅黑" panose="020B0503020204020204" charset="-122"/>
            </a:endParaRPr>
          </a:p>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指导老师：青课</a:t>
            </a:r>
            <a:endParaRPr lang="zh-CN" altLang="en-US" sz="1600" b="1" dirty="0" smtClean="0">
              <a:solidFill>
                <a:srgbClr val="47ABB9"/>
              </a:solidFill>
              <a:latin typeface="微软雅黑" panose="020B0503020204020204" charset="-122"/>
              <a:ea typeface="微软雅黑" panose="020B0503020204020204" charset="-122"/>
            </a:endParaRPr>
          </a:p>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报告人：青课</a:t>
            </a:r>
            <a:endParaRPr lang="zh-CN" altLang="en-US" sz="1600" b="1" dirty="0" smtClean="0">
              <a:solidFill>
                <a:srgbClr val="47ABB9"/>
              </a:solidFill>
              <a:latin typeface="微软雅黑" panose="020B0503020204020204" charset="-122"/>
              <a:ea typeface="微软雅黑" panose="020B0503020204020204" charset="-122"/>
            </a:endParaRPr>
          </a:p>
        </p:txBody>
      </p:sp>
      <p:grpSp>
        <p:nvGrpSpPr>
          <p:cNvPr id="6" name="组 11"/>
          <p:cNvGrpSpPr/>
          <p:nvPr/>
        </p:nvGrpSpPr>
        <p:grpSpPr>
          <a:xfrm>
            <a:off x="5408579" y="898636"/>
            <a:ext cx="1567474" cy="1567470"/>
            <a:chOff x="5431425" y="497164"/>
            <a:chExt cx="1482332" cy="1482330"/>
          </a:xfrm>
        </p:grpSpPr>
        <p:sp>
          <p:nvSpPr>
            <p:cNvPr id="8" name="椭圆 7"/>
            <p:cNvSpPr/>
            <p:nvPr/>
          </p:nvSpPr>
          <p:spPr>
            <a:xfrm>
              <a:off x="5431425" y="497164"/>
              <a:ext cx="1482332" cy="1482330"/>
            </a:xfrm>
            <a:prstGeom prst="ellipse">
              <a:avLst/>
            </a:prstGeom>
            <a:solidFill>
              <a:srgbClr val="47ABB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Freeform 7"/>
            <p:cNvSpPr>
              <a:spLocks noEditPoints="1"/>
            </p:cNvSpPr>
            <p:nvPr/>
          </p:nvSpPr>
          <p:spPr bwMode="auto">
            <a:xfrm>
              <a:off x="5751305" y="941168"/>
              <a:ext cx="842572" cy="614420"/>
            </a:xfrm>
            <a:custGeom>
              <a:avLst/>
              <a:gdLst>
                <a:gd name="T0" fmla="*/ 1034 w 2022"/>
                <a:gd name="T1" fmla="*/ 210 h 1466"/>
                <a:gd name="T2" fmla="*/ 1034 w 2022"/>
                <a:gd name="T3" fmla="*/ 210 h 1466"/>
                <a:gd name="T4" fmla="*/ 1395 w 2022"/>
                <a:gd name="T5" fmla="*/ 46 h 1466"/>
                <a:gd name="T6" fmla="*/ 1487 w 2022"/>
                <a:gd name="T7" fmla="*/ 40 h 1466"/>
                <a:gd name="T8" fmla="*/ 1888 w 2022"/>
                <a:gd name="T9" fmla="*/ 99 h 1466"/>
                <a:gd name="T10" fmla="*/ 1888 w 2022"/>
                <a:gd name="T11" fmla="*/ 1249 h 1466"/>
                <a:gd name="T12" fmla="*/ 1467 w 2022"/>
                <a:gd name="T13" fmla="*/ 1137 h 1466"/>
                <a:gd name="T14" fmla="*/ 1397 w 2022"/>
                <a:gd name="T15" fmla="*/ 1132 h 1466"/>
                <a:gd name="T16" fmla="*/ 1034 w 2022"/>
                <a:gd name="T17" fmla="*/ 1232 h 1466"/>
                <a:gd name="T18" fmla="*/ 1034 w 2022"/>
                <a:gd name="T19" fmla="*/ 210 h 1466"/>
                <a:gd name="T20" fmla="*/ 134 w 2022"/>
                <a:gd name="T21" fmla="*/ 99 h 1466"/>
                <a:gd name="T22" fmla="*/ 134 w 2022"/>
                <a:gd name="T23" fmla="*/ 99 h 1466"/>
                <a:gd name="T24" fmla="*/ 534 w 2022"/>
                <a:gd name="T25" fmla="*/ 40 h 1466"/>
                <a:gd name="T26" fmla="*/ 626 w 2022"/>
                <a:gd name="T27" fmla="*/ 46 h 1466"/>
                <a:gd name="T28" fmla="*/ 988 w 2022"/>
                <a:gd name="T29" fmla="*/ 210 h 1466"/>
                <a:gd name="T30" fmla="*/ 988 w 2022"/>
                <a:gd name="T31" fmla="*/ 1232 h 1466"/>
                <a:gd name="T32" fmla="*/ 625 w 2022"/>
                <a:gd name="T33" fmla="*/ 1132 h 1466"/>
                <a:gd name="T34" fmla="*/ 555 w 2022"/>
                <a:gd name="T35" fmla="*/ 1137 h 1466"/>
                <a:gd name="T36" fmla="*/ 134 w 2022"/>
                <a:gd name="T37" fmla="*/ 1249 h 1466"/>
                <a:gd name="T38" fmla="*/ 134 w 2022"/>
                <a:gd name="T39" fmla="*/ 99 h 1466"/>
                <a:gd name="T40" fmla="*/ 1928 w 2022"/>
                <a:gd name="T41" fmla="*/ 203 h 1466"/>
                <a:gd name="T42" fmla="*/ 1928 w 2022"/>
                <a:gd name="T43" fmla="*/ 203 h 1466"/>
                <a:gd name="T44" fmla="*/ 1928 w 2022"/>
                <a:gd name="T45" fmla="*/ 68 h 1466"/>
                <a:gd name="T46" fmla="*/ 1487 w 2022"/>
                <a:gd name="T47" fmla="*/ 0 h 1466"/>
                <a:gd name="T48" fmla="*/ 1390 w 2022"/>
                <a:gd name="T49" fmla="*/ 6 h 1466"/>
                <a:gd name="T50" fmla="*/ 1011 w 2022"/>
                <a:gd name="T51" fmla="*/ 177 h 1466"/>
                <a:gd name="T52" fmla="*/ 632 w 2022"/>
                <a:gd name="T53" fmla="*/ 6 h 1466"/>
                <a:gd name="T54" fmla="*/ 534 w 2022"/>
                <a:gd name="T55" fmla="*/ 0 h 1466"/>
                <a:gd name="T56" fmla="*/ 94 w 2022"/>
                <a:gd name="T57" fmla="*/ 68 h 1466"/>
                <a:gd name="T58" fmla="*/ 94 w 2022"/>
                <a:gd name="T59" fmla="*/ 203 h 1466"/>
                <a:gd name="T60" fmla="*/ 0 w 2022"/>
                <a:gd name="T61" fmla="*/ 227 h 1466"/>
                <a:gd name="T62" fmla="*/ 0 w 2022"/>
                <a:gd name="T63" fmla="*/ 1466 h 1466"/>
                <a:gd name="T64" fmla="*/ 467 w 2022"/>
                <a:gd name="T65" fmla="*/ 1335 h 1466"/>
                <a:gd name="T66" fmla="*/ 905 w 2022"/>
                <a:gd name="T67" fmla="*/ 1412 h 1466"/>
                <a:gd name="T68" fmla="*/ 905 w 2022"/>
                <a:gd name="T69" fmla="*/ 1466 h 1466"/>
                <a:gd name="T70" fmla="*/ 1116 w 2022"/>
                <a:gd name="T71" fmla="*/ 1466 h 1466"/>
                <a:gd name="T72" fmla="*/ 1116 w 2022"/>
                <a:gd name="T73" fmla="*/ 1412 h 1466"/>
                <a:gd name="T74" fmla="*/ 1555 w 2022"/>
                <a:gd name="T75" fmla="*/ 1335 h 1466"/>
                <a:gd name="T76" fmla="*/ 2022 w 2022"/>
                <a:gd name="T77" fmla="*/ 1466 h 1466"/>
                <a:gd name="T78" fmla="*/ 2022 w 2022"/>
                <a:gd name="T79" fmla="*/ 227 h 1466"/>
                <a:gd name="T80" fmla="*/ 1928 w 2022"/>
                <a:gd name="T81" fmla="*/ 203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22" h="1466">
                  <a:moveTo>
                    <a:pt x="1034" y="210"/>
                  </a:moveTo>
                  <a:lnTo>
                    <a:pt x="1034" y="210"/>
                  </a:lnTo>
                  <a:cubicBezTo>
                    <a:pt x="1077" y="175"/>
                    <a:pt x="1220" y="68"/>
                    <a:pt x="1395" y="46"/>
                  </a:cubicBezTo>
                  <a:cubicBezTo>
                    <a:pt x="1423" y="42"/>
                    <a:pt x="1454" y="40"/>
                    <a:pt x="1487" y="40"/>
                  </a:cubicBezTo>
                  <a:cubicBezTo>
                    <a:pt x="1645" y="40"/>
                    <a:pt x="1820" y="81"/>
                    <a:pt x="1888" y="99"/>
                  </a:cubicBezTo>
                  <a:lnTo>
                    <a:pt x="1888" y="1249"/>
                  </a:lnTo>
                  <a:cubicBezTo>
                    <a:pt x="1803" y="1218"/>
                    <a:pt x="1631" y="1161"/>
                    <a:pt x="1467" y="1137"/>
                  </a:cubicBezTo>
                  <a:cubicBezTo>
                    <a:pt x="1445" y="1134"/>
                    <a:pt x="1421" y="1132"/>
                    <a:pt x="1397" y="1132"/>
                  </a:cubicBezTo>
                  <a:cubicBezTo>
                    <a:pt x="1252" y="1132"/>
                    <a:pt x="1112" y="1192"/>
                    <a:pt x="1034" y="1232"/>
                  </a:cubicBezTo>
                  <a:lnTo>
                    <a:pt x="1034" y="210"/>
                  </a:lnTo>
                  <a:close/>
                  <a:moveTo>
                    <a:pt x="134" y="99"/>
                  </a:moveTo>
                  <a:lnTo>
                    <a:pt x="134" y="99"/>
                  </a:lnTo>
                  <a:cubicBezTo>
                    <a:pt x="201" y="81"/>
                    <a:pt x="376" y="40"/>
                    <a:pt x="534" y="40"/>
                  </a:cubicBezTo>
                  <a:cubicBezTo>
                    <a:pt x="568" y="40"/>
                    <a:pt x="599" y="42"/>
                    <a:pt x="626" y="46"/>
                  </a:cubicBezTo>
                  <a:cubicBezTo>
                    <a:pt x="802" y="68"/>
                    <a:pt x="945" y="175"/>
                    <a:pt x="988" y="210"/>
                  </a:cubicBezTo>
                  <a:lnTo>
                    <a:pt x="988" y="1232"/>
                  </a:lnTo>
                  <a:cubicBezTo>
                    <a:pt x="910" y="1192"/>
                    <a:pt x="770" y="1132"/>
                    <a:pt x="625" y="1132"/>
                  </a:cubicBezTo>
                  <a:cubicBezTo>
                    <a:pt x="601" y="1132"/>
                    <a:pt x="577" y="1134"/>
                    <a:pt x="555" y="1137"/>
                  </a:cubicBezTo>
                  <a:cubicBezTo>
                    <a:pt x="391" y="1161"/>
                    <a:pt x="219" y="1218"/>
                    <a:pt x="134" y="1249"/>
                  </a:cubicBezTo>
                  <a:lnTo>
                    <a:pt x="134" y="99"/>
                  </a:lnTo>
                  <a:close/>
                  <a:moveTo>
                    <a:pt x="1928" y="203"/>
                  </a:moveTo>
                  <a:lnTo>
                    <a:pt x="1928" y="203"/>
                  </a:lnTo>
                  <a:lnTo>
                    <a:pt x="1928" y="68"/>
                  </a:lnTo>
                  <a:cubicBezTo>
                    <a:pt x="1928" y="68"/>
                    <a:pt x="1696" y="0"/>
                    <a:pt x="1487" y="0"/>
                  </a:cubicBezTo>
                  <a:cubicBezTo>
                    <a:pt x="1454" y="0"/>
                    <a:pt x="1421" y="2"/>
                    <a:pt x="1390" y="6"/>
                  </a:cubicBezTo>
                  <a:cubicBezTo>
                    <a:pt x="1207" y="30"/>
                    <a:pt x="1059" y="138"/>
                    <a:pt x="1011" y="177"/>
                  </a:cubicBezTo>
                  <a:cubicBezTo>
                    <a:pt x="963" y="138"/>
                    <a:pt x="815" y="30"/>
                    <a:pt x="632" y="6"/>
                  </a:cubicBezTo>
                  <a:cubicBezTo>
                    <a:pt x="601" y="2"/>
                    <a:pt x="568" y="0"/>
                    <a:pt x="534" y="0"/>
                  </a:cubicBezTo>
                  <a:cubicBezTo>
                    <a:pt x="326" y="0"/>
                    <a:pt x="94" y="68"/>
                    <a:pt x="94" y="68"/>
                  </a:cubicBezTo>
                  <a:lnTo>
                    <a:pt x="94" y="203"/>
                  </a:lnTo>
                  <a:cubicBezTo>
                    <a:pt x="36" y="216"/>
                    <a:pt x="0" y="227"/>
                    <a:pt x="0" y="227"/>
                  </a:cubicBezTo>
                  <a:lnTo>
                    <a:pt x="0" y="1466"/>
                  </a:lnTo>
                  <a:cubicBezTo>
                    <a:pt x="0" y="1466"/>
                    <a:pt x="243" y="1368"/>
                    <a:pt x="467" y="1335"/>
                  </a:cubicBezTo>
                  <a:cubicBezTo>
                    <a:pt x="605" y="1315"/>
                    <a:pt x="787" y="1368"/>
                    <a:pt x="905" y="1412"/>
                  </a:cubicBezTo>
                  <a:lnTo>
                    <a:pt x="905" y="1466"/>
                  </a:lnTo>
                  <a:lnTo>
                    <a:pt x="1116" y="1466"/>
                  </a:lnTo>
                  <a:lnTo>
                    <a:pt x="1116" y="1412"/>
                  </a:lnTo>
                  <a:cubicBezTo>
                    <a:pt x="1235" y="1368"/>
                    <a:pt x="1417" y="1315"/>
                    <a:pt x="1555" y="1335"/>
                  </a:cubicBezTo>
                  <a:cubicBezTo>
                    <a:pt x="1779" y="1368"/>
                    <a:pt x="2022" y="1466"/>
                    <a:pt x="2022" y="1466"/>
                  </a:cubicBezTo>
                  <a:lnTo>
                    <a:pt x="2022" y="227"/>
                  </a:lnTo>
                  <a:cubicBezTo>
                    <a:pt x="2022" y="227"/>
                    <a:pt x="1986" y="216"/>
                    <a:pt x="1928" y="203"/>
                  </a:cubicBezTo>
                  <a:close/>
                </a:path>
              </a:pathLst>
            </a:custGeom>
            <a:solidFill>
              <a:schemeClr val="bg1"/>
            </a:solidFill>
            <a:ln w="0">
              <a:noFill/>
              <a:prstDash val="solid"/>
              <a:round/>
            </a:ln>
          </p:spPr>
          <p:txBody>
            <a:bodyPr vert="horz" wrap="square" lIns="91440" tIns="45720" rIns="91440" bIns="45720" numCol="1" anchor="t" anchorCtr="0" compatLnSpc="1"/>
            <a:lstStyle/>
            <a:p>
              <a:pPr algn="ctr"/>
              <a:endParaRPr lang="zh-CN" altLang="en-US"/>
            </a:p>
          </p:txBody>
        </p:sp>
      </p:grpSp>
      <p:pic>
        <p:nvPicPr>
          <p:cNvPr id="2" name="Joel Hanson - Traveling Light">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cstate="print"/>
          <a:stretch>
            <a:fillRect/>
          </a:stretch>
        </p:blipFill>
        <p:spPr>
          <a:xfrm>
            <a:off x="4798979" y="-186983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iterate type="lt">
                                    <p:tmPct val="10000"/>
                                  </p:iterate>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1000"/>
                                        <p:tgtEl>
                                          <p:spTgt spid="5"/>
                                        </p:tgtEl>
                                      </p:cBhvr>
                                    </p:animEffect>
                                    <p:anim calcmode="lin" valueType="num">
                                      <p:cBhvr>
                                        <p:cTn id="31" dur="1000" fill="hold"/>
                                        <p:tgtEl>
                                          <p:spTgt spid="5"/>
                                        </p:tgtEl>
                                        <p:attrNameLst>
                                          <p:attrName>ppt_x</p:attrName>
                                        </p:attrNameLst>
                                      </p:cBhvr>
                                      <p:tavLst>
                                        <p:tav tm="0">
                                          <p:val>
                                            <p:strVal val="#ppt_x"/>
                                          </p:val>
                                        </p:tav>
                                        <p:tav tm="100000">
                                          <p:val>
                                            <p:strVal val="#ppt_x"/>
                                          </p:val>
                                        </p:tav>
                                      </p:tavLst>
                                    </p:anim>
                                    <p:anim calcmode="lin" valueType="num">
                                      <p:cBhvr>
                                        <p:cTn id="3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33" repeatCount="indefinite" fill="hold" display="0">
                  <p:stCondLst>
                    <p:cond delay="indefinite"/>
                  </p:stCondLst>
                  <p:endCondLst>
                    <p:cond evt="onStopAudio" delay="0">
                      <p:tgtEl>
                        <p:sldTgt/>
                      </p:tgtEl>
                    </p:cond>
                  </p:endCondLst>
                </p:cTn>
                <p:tgtEl>
                  <p:spTgt spid="2"/>
                </p:tgtEl>
              </p:cMediaNode>
            </p:audio>
          </p:childTnLst>
        </p:cTn>
      </p:par>
    </p:tnLst>
    <p:bldLst>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207142" y="1981997"/>
            <a:ext cx="1615955" cy="646465"/>
            <a:chOff x="1206504" y="1981995"/>
            <a:chExt cx="1616165" cy="646465"/>
          </a:xfrm>
        </p:grpSpPr>
        <p:sp>
          <p:nvSpPr>
            <p:cNvPr id="48" name="任意多边形 47"/>
            <p:cNvSpPr/>
            <p:nvPr/>
          </p:nvSpPr>
          <p:spPr>
            <a:xfrm>
              <a:off x="1206504" y="1981995"/>
              <a:ext cx="1616165" cy="646465"/>
            </a:xfrm>
            <a:custGeom>
              <a:avLst/>
              <a:gdLst>
                <a:gd name="connsiteX0" fmla="*/ 0 w 2477353"/>
                <a:gd name="connsiteY0" fmla="*/ 0 h 990941"/>
                <a:gd name="connsiteX1" fmla="*/ 1981883 w 2477353"/>
                <a:gd name="connsiteY1" fmla="*/ 0 h 990941"/>
                <a:gd name="connsiteX2" fmla="*/ 2477353 w 2477353"/>
                <a:gd name="connsiteY2" fmla="*/ 495471 h 990941"/>
                <a:gd name="connsiteX3" fmla="*/ 1981883 w 2477353"/>
                <a:gd name="connsiteY3" fmla="*/ 990941 h 990941"/>
                <a:gd name="connsiteX4" fmla="*/ 0 w 2477353"/>
                <a:gd name="connsiteY4" fmla="*/ 990941 h 990941"/>
                <a:gd name="connsiteX5" fmla="*/ 495471 w 2477353"/>
                <a:gd name="connsiteY5" fmla="*/ 495471 h 990941"/>
                <a:gd name="connsiteX6" fmla="*/ 0 w 2477353"/>
                <a:gd name="connsiteY6" fmla="*/ 0 h 9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7353" h="990941">
                  <a:moveTo>
                    <a:pt x="0" y="0"/>
                  </a:moveTo>
                  <a:lnTo>
                    <a:pt x="1981883" y="0"/>
                  </a:lnTo>
                  <a:lnTo>
                    <a:pt x="2477353" y="495471"/>
                  </a:lnTo>
                  <a:lnTo>
                    <a:pt x="1981883" y="990941"/>
                  </a:lnTo>
                  <a:lnTo>
                    <a:pt x="0" y="990941"/>
                  </a:lnTo>
                  <a:lnTo>
                    <a:pt x="495471" y="495471"/>
                  </a:lnTo>
                  <a:lnTo>
                    <a:pt x="0" y="0"/>
                  </a:lnTo>
                  <a:close/>
                </a:path>
              </a:pathLst>
            </a:custGeom>
            <a:solidFill>
              <a:schemeClr val="accent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3492" tIns="56007" rIns="551477" bIns="56007" numCol="1" spcCol="1270" anchor="ctr" anchorCtr="0">
              <a:noAutofit/>
            </a:bodyPr>
            <a:lstStyle/>
            <a:p>
              <a:pPr algn="ctr" defTabSz="1866900">
                <a:lnSpc>
                  <a:spcPct val="90000"/>
                </a:lnSpc>
                <a:spcBef>
                  <a:spcPct val="0"/>
                </a:spcBef>
                <a:spcAft>
                  <a:spcPct val="35000"/>
                </a:spcAft>
              </a:pPr>
              <a:endParaRPr lang="zh-CN" altLang="en-US" sz="4200">
                <a:solidFill>
                  <a:prstClr val="white"/>
                </a:solidFill>
              </a:endParaRPr>
            </a:p>
          </p:txBody>
        </p:sp>
        <p:sp>
          <p:nvSpPr>
            <p:cNvPr id="52" name="矩形 51"/>
            <p:cNvSpPr/>
            <p:nvPr/>
          </p:nvSpPr>
          <p:spPr>
            <a:xfrm>
              <a:off x="1563180" y="2047218"/>
              <a:ext cx="902811" cy="523220"/>
            </a:xfrm>
            <a:prstGeom prst="rect">
              <a:avLst/>
            </a:prstGeom>
          </p:spPr>
          <p:txBody>
            <a:bodyPr wrap="none">
              <a:spAutoFit/>
            </a:bodyPr>
            <a:lstStyle/>
            <a:p>
              <a:r>
                <a:rPr lang="zh-CN" altLang="en-US" sz="2800" dirty="0">
                  <a:solidFill>
                    <a:prstClr val="white"/>
                  </a:solidFill>
                  <a:latin typeface="微软雅黑" panose="020B0503020204020204" charset="-122"/>
                  <a:ea typeface="微软雅黑" panose="020B0503020204020204" charset="-122"/>
                </a:rPr>
                <a:t>标题</a:t>
              </a:r>
              <a:endParaRPr lang="zh-CN" altLang="en-US" sz="1200" dirty="0">
                <a:solidFill>
                  <a:prstClr val="white"/>
                </a:solidFill>
              </a:endParaRPr>
            </a:p>
          </p:txBody>
        </p:sp>
      </p:grpSp>
      <p:grpSp>
        <p:nvGrpSpPr>
          <p:cNvPr id="8" name="组合 7"/>
          <p:cNvGrpSpPr/>
          <p:nvPr/>
        </p:nvGrpSpPr>
        <p:grpSpPr>
          <a:xfrm>
            <a:off x="3891314" y="1981997"/>
            <a:ext cx="1615955" cy="646465"/>
            <a:chOff x="3891025" y="1981995"/>
            <a:chExt cx="1616165" cy="646465"/>
          </a:xfrm>
        </p:grpSpPr>
        <p:sp>
          <p:nvSpPr>
            <p:cNvPr id="49" name="任意多边形 48"/>
            <p:cNvSpPr/>
            <p:nvPr/>
          </p:nvSpPr>
          <p:spPr>
            <a:xfrm>
              <a:off x="3891025" y="1981995"/>
              <a:ext cx="1616165" cy="646465"/>
            </a:xfrm>
            <a:custGeom>
              <a:avLst/>
              <a:gdLst>
                <a:gd name="connsiteX0" fmla="*/ 0 w 2477353"/>
                <a:gd name="connsiteY0" fmla="*/ 0 h 990941"/>
                <a:gd name="connsiteX1" fmla="*/ 1981883 w 2477353"/>
                <a:gd name="connsiteY1" fmla="*/ 0 h 990941"/>
                <a:gd name="connsiteX2" fmla="*/ 2477353 w 2477353"/>
                <a:gd name="connsiteY2" fmla="*/ 495471 h 990941"/>
                <a:gd name="connsiteX3" fmla="*/ 1981883 w 2477353"/>
                <a:gd name="connsiteY3" fmla="*/ 990941 h 990941"/>
                <a:gd name="connsiteX4" fmla="*/ 0 w 2477353"/>
                <a:gd name="connsiteY4" fmla="*/ 990941 h 990941"/>
                <a:gd name="connsiteX5" fmla="*/ 495471 w 2477353"/>
                <a:gd name="connsiteY5" fmla="*/ 495471 h 990941"/>
                <a:gd name="connsiteX6" fmla="*/ 0 w 2477353"/>
                <a:gd name="connsiteY6" fmla="*/ 0 h 9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7353" h="990941">
                  <a:moveTo>
                    <a:pt x="0" y="0"/>
                  </a:moveTo>
                  <a:lnTo>
                    <a:pt x="1981883" y="0"/>
                  </a:lnTo>
                  <a:lnTo>
                    <a:pt x="2477353" y="495471"/>
                  </a:lnTo>
                  <a:lnTo>
                    <a:pt x="1981883" y="990941"/>
                  </a:lnTo>
                  <a:lnTo>
                    <a:pt x="0" y="990941"/>
                  </a:lnTo>
                  <a:lnTo>
                    <a:pt x="495471" y="495471"/>
                  </a:lnTo>
                  <a:lnTo>
                    <a:pt x="0" y="0"/>
                  </a:lnTo>
                  <a:close/>
                </a:path>
              </a:pathLst>
            </a:custGeom>
            <a:solidFill>
              <a:schemeClr val="accent3"/>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3492" tIns="56007" rIns="551477" bIns="56007" numCol="1" spcCol="1270" anchor="ctr" anchorCtr="0">
              <a:noAutofit/>
            </a:bodyPr>
            <a:lstStyle/>
            <a:p>
              <a:pPr algn="ctr" defTabSz="1866900">
                <a:lnSpc>
                  <a:spcPct val="90000"/>
                </a:lnSpc>
                <a:spcBef>
                  <a:spcPct val="0"/>
                </a:spcBef>
                <a:spcAft>
                  <a:spcPct val="35000"/>
                </a:spcAft>
              </a:pPr>
              <a:endParaRPr lang="zh-CN" altLang="en-US" sz="4200">
                <a:solidFill>
                  <a:prstClr val="white"/>
                </a:solidFill>
              </a:endParaRPr>
            </a:p>
          </p:txBody>
        </p:sp>
        <p:sp>
          <p:nvSpPr>
            <p:cNvPr id="53" name="矩形 52"/>
            <p:cNvSpPr/>
            <p:nvPr/>
          </p:nvSpPr>
          <p:spPr>
            <a:xfrm>
              <a:off x="4236818" y="2036032"/>
              <a:ext cx="902811" cy="523220"/>
            </a:xfrm>
            <a:prstGeom prst="rect">
              <a:avLst/>
            </a:prstGeom>
          </p:spPr>
          <p:txBody>
            <a:bodyPr wrap="none">
              <a:spAutoFit/>
            </a:bodyPr>
            <a:lstStyle/>
            <a:p>
              <a:r>
                <a:rPr lang="zh-CN" altLang="en-US" sz="2800" dirty="0">
                  <a:solidFill>
                    <a:prstClr val="white"/>
                  </a:solidFill>
                  <a:latin typeface="微软雅黑" panose="020B0503020204020204" charset="-122"/>
                  <a:ea typeface="微软雅黑" panose="020B0503020204020204" charset="-122"/>
                </a:rPr>
                <a:t>标题</a:t>
              </a:r>
              <a:endParaRPr lang="zh-CN" altLang="en-US" sz="1200" dirty="0">
                <a:solidFill>
                  <a:prstClr val="white"/>
                </a:solidFill>
              </a:endParaRPr>
            </a:p>
          </p:txBody>
        </p:sp>
      </p:grpSp>
      <p:grpSp>
        <p:nvGrpSpPr>
          <p:cNvPr id="9" name="组合 8"/>
          <p:cNvGrpSpPr/>
          <p:nvPr/>
        </p:nvGrpSpPr>
        <p:grpSpPr>
          <a:xfrm>
            <a:off x="6575485" y="1981997"/>
            <a:ext cx="1615955" cy="646465"/>
            <a:chOff x="6575546" y="1981995"/>
            <a:chExt cx="1616165" cy="646465"/>
          </a:xfrm>
        </p:grpSpPr>
        <p:sp>
          <p:nvSpPr>
            <p:cNvPr id="51" name="任意多边形 50"/>
            <p:cNvSpPr/>
            <p:nvPr/>
          </p:nvSpPr>
          <p:spPr>
            <a:xfrm>
              <a:off x="6575546" y="1981995"/>
              <a:ext cx="1616165" cy="646465"/>
            </a:xfrm>
            <a:custGeom>
              <a:avLst/>
              <a:gdLst>
                <a:gd name="connsiteX0" fmla="*/ 0 w 2477353"/>
                <a:gd name="connsiteY0" fmla="*/ 0 h 990941"/>
                <a:gd name="connsiteX1" fmla="*/ 1981883 w 2477353"/>
                <a:gd name="connsiteY1" fmla="*/ 0 h 990941"/>
                <a:gd name="connsiteX2" fmla="*/ 2477353 w 2477353"/>
                <a:gd name="connsiteY2" fmla="*/ 495471 h 990941"/>
                <a:gd name="connsiteX3" fmla="*/ 1981883 w 2477353"/>
                <a:gd name="connsiteY3" fmla="*/ 990941 h 990941"/>
                <a:gd name="connsiteX4" fmla="*/ 0 w 2477353"/>
                <a:gd name="connsiteY4" fmla="*/ 990941 h 990941"/>
                <a:gd name="connsiteX5" fmla="*/ 495471 w 2477353"/>
                <a:gd name="connsiteY5" fmla="*/ 495471 h 990941"/>
                <a:gd name="connsiteX6" fmla="*/ 0 w 2477353"/>
                <a:gd name="connsiteY6" fmla="*/ 0 h 9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7353" h="990941">
                  <a:moveTo>
                    <a:pt x="0" y="0"/>
                  </a:moveTo>
                  <a:lnTo>
                    <a:pt x="1981883" y="0"/>
                  </a:lnTo>
                  <a:lnTo>
                    <a:pt x="2477353" y="495471"/>
                  </a:lnTo>
                  <a:lnTo>
                    <a:pt x="1981883" y="990941"/>
                  </a:lnTo>
                  <a:lnTo>
                    <a:pt x="0" y="990941"/>
                  </a:lnTo>
                  <a:lnTo>
                    <a:pt x="495471" y="495471"/>
                  </a:lnTo>
                  <a:lnTo>
                    <a:pt x="0" y="0"/>
                  </a:lnTo>
                  <a:close/>
                </a:path>
              </a:pathLst>
            </a:custGeom>
            <a:solidFill>
              <a:schemeClr val="accent2"/>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3492" tIns="56007" rIns="551477" bIns="56007" numCol="1" spcCol="1270" anchor="ctr" anchorCtr="0">
              <a:noAutofit/>
            </a:bodyPr>
            <a:lstStyle/>
            <a:p>
              <a:pPr algn="ctr" defTabSz="1866900">
                <a:lnSpc>
                  <a:spcPct val="90000"/>
                </a:lnSpc>
                <a:spcBef>
                  <a:spcPct val="0"/>
                </a:spcBef>
                <a:spcAft>
                  <a:spcPct val="35000"/>
                </a:spcAft>
              </a:pPr>
              <a:endParaRPr lang="zh-CN" altLang="en-US" sz="4200">
                <a:solidFill>
                  <a:prstClr val="white"/>
                </a:solidFill>
              </a:endParaRPr>
            </a:p>
          </p:txBody>
        </p:sp>
        <p:sp>
          <p:nvSpPr>
            <p:cNvPr id="54" name="矩形 53"/>
            <p:cNvSpPr/>
            <p:nvPr/>
          </p:nvSpPr>
          <p:spPr>
            <a:xfrm>
              <a:off x="6921886" y="2024846"/>
              <a:ext cx="902811" cy="523220"/>
            </a:xfrm>
            <a:prstGeom prst="rect">
              <a:avLst/>
            </a:prstGeom>
          </p:spPr>
          <p:txBody>
            <a:bodyPr wrap="none">
              <a:spAutoFit/>
            </a:bodyPr>
            <a:lstStyle/>
            <a:p>
              <a:r>
                <a:rPr lang="zh-CN" altLang="en-US" sz="2800" dirty="0">
                  <a:solidFill>
                    <a:prstClr val="white"/>
                  </a:solidFill>
                  <a:latin typeface="微软雅黑" panose="020B0503020204020204" charset="-122"/>
                  <a:ea typeface="微软雅黑" panose="020B0503020204020204" charset="-122"/>
                </a:rPr>
                <a:t>标题</a:t>
              </a:r>
              <a:endParaRPr lang="zh-CN" altLang="en-US" sz="1200" dirty="0">
                <a:solidFill>
                  <a:prstClr val="white"/>
                </a:solidFill>
              </a:endParaRPr>
            </a:p>
          </p:txBody>
        </p:sp>
      </p:grpSp>
      <p:grpSp>
        <p:nvGrpSpPr>
          <p:cNvPr id="10" name="组合 9"/>
          <p:cNvGrpSpPr/>
          <p:nvPr/>
        </p:nvGrpSpPr>
        <p:grpSpPr>
          <a:xfrm>
            <a:off x="9259656" y="1981997"/>
            <a:ext cx="1615955" cy="646465"/>
            <a:chOff x="9260066" y="1981995"/>
            <a:chExt cx="1616165" cy="646465"/>
          </a:xfrm>
        </p:grpSpPr>
        <p:sp>
          <p:nvSpPr>
            <p:cNvPr id="50" name="任意多边形 49"/>
            <p:cNvSpPr/>
            <p:nvPr/>
          </p:nvSpPr>
          <p:spPr>
            <a:xfrm>
              <a:off x="9260066" y="1981995"/>
              <a:ext cx="1616165" cy="646465"/>
            </a:xfrm>
            <a:custGeom>
              <a:avLst/>
              <a:gdLst>
                <a:gd name="connsiteX0" fmla="*/ 0 w 2477353"/>
                <a:gd name="connsiteY0" fmla="*/ 0 h 990941"/>
                <a:gd name="connsiteX1" fmla="*/ 1981883 w 2477353"/>
                <a:gd name="connsiteY1" fmla="*/ 0 h 990941"/>
                <a:gd name="connsiteX2" fmla="*/ 2477353 w 2477353"/>
                <a:gd name="connsiteY2" fmla="*/ 495471 h 990941"/>
                <a:gd name="connsiteX3" fmla="*/ 1981883 w 2477353"/>
                <a:gd name="connsiteY3" fmla="*/ 990941 h 990941"/>
                <a:gd name="connsiteX4" fmla="*/ 0 w 2477353"/>
                <a:gd name="connsiteY4" fmla="*/ 990941 h 990941"/>
                <a:gd name="connsiteX5" fmla="*/ 495471 w 2477353"/>
                <a:gd name="connsiteY5" fmla="*/ 495471 h 990941"/>
                <a:gd name="connsiteX6" fmla="*/ 0 w 2477353"/>
                <a:gd name="connsiteY6" fmla="*/ 0 h 9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7353" h="990941">
                  <a:moveTo>
                    <a:pt x="0" y="0"/>
                  </a:moveTo>
                  <a:lnTo>
                    <a:pt x="1981883" y="0"/>
                  </a:lnTo>
                  <a:lnTo>
                    <a:pt x="2477353" y="495471"/>
                  </a:lnTo>
                  <a:lnTo>
                    <a:pt x="1981883" y="990941"/>
                  </a:lnTo>
                  <a:lnTo>
                    <a:pt x="0" y="990941"/>
                  </a:lnTo>
                  <a:lnTo>
                    <a:pt x="495471" y="495471"/>
                  </a:lnTo>
                  <a:lnTo>
                    <a:pt x="0" y="0"/>
                  </a:lnTo>
                  <a:close/>
                </a:path>
              </a:pathLst>
            </a:custGeom>
            <a:solidFill>
              <a:schemeClr val="accent1"/>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663492" tIns="56007" rIns="551477" bIns="56007" numCol="1" spcCol="1270" anchor="ctr" anchorCtr="0">
              <a:noAutofit/>
            </a:bodyPr>
            <a:lstStyle/>
            <a:p>
              <a:pPr algn="ctr" defTabSz="1866900">
                <a:lnSpc>
                  <a:spcPct val="90000"/>
                </a:lnSpc>
                <a:spcBef>
                  <a:spcPct val="0"/>
                </a:spcBef>
                <a:spcAft>
                  <a:spcPct val="35000"/>
                </a:spcAft>
              </a:pPr>
              <a:endParaRPr lang="zh-CN" altLang="en-US" sz="4200">
                <a:solidFill>
                  <a:prstClr val="white"/>
                </a:solidFill>
              </a:endParaRPr>
            </a:p>
          </p:txBody>
        </p:sp>
        <p:sp>
          <p:nvSpPr>
            <p:cNvPr id="55" name="矩形 54"/>
            <p:cNvSpPr/>
            <p:nvPr/>
          </p:nvSpPr>
          <p:spPr>
            <a:xfrm>
              <a:off x="9652674" y="2013660"/>
              <a:ext cx="902811" cy="523220"/>
            </a:xfrm>
            <a:prstGeom prst="rect">
              <a:avLst/>
            </a:prstGeom>
          </p:spPr>
          <p:txBody>
            <a:bodyPr wrap="none">
              <a:spAutoFit/>
            </a:bodyPr>
            <a:lstStyle/>
            <a:p>
              <a:r>
                <a:rPr lang="zh-CN" altLang="en-US" sz="2800" dirty="0">
                  <a:solidFill>
                    <a:prstClr val="white"/>
                  </a:solidFill>
                  <a:latin typeface="微软雅黑" panose="020B0503020204020204" charset="-122"/>
                  <a:ea typeface="微软雅黑" panose="020B0503020204020204" charset="-122"/>
                </a:rPr>
                <a:t>标题</a:t>
              </a:r>
              <a:endParaRPr lang="zh-CN" altLang="en-US" sz="1200" dirty="0">
                <a:solidFill>
                  <a:prstClr val="white"/>
                </a:solidFill>
              </a:endParaRPr>
            </a:p>
          </p:txBody>
        </p:sp>
      </p:grpSp>
      <p:sp>
        <p:nvSpPr>
          <p:cNvPr id="59" name="矩形 58"/>
          <p:cNvSpPr/>
          <p:nvPr/>
        </p:nvSpPr>
        <p:spPr>
          <a:xfrm>
            <a:off x="876670" y="5016499"/>
            <a:ext cx="2118751" cy="978729"/>
          </a:xfrm>
          <a:prstGeom prst="rect">
            <a:avLst/>
          </a:prstGeom>
        </p:spPr>
        <p:txBody>
          <a:bodyPr wrap="square">
            <a:spAutoFit/>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a:t>
            </a:r>
            <a:endParaRPr lang="zh-CN" altLang="en-US" sz="500" dirty="0">
              <a:solidFill>
                <a:schemeClr val="tx1">
                  <a:lumMod val="50000"/>
                  <a:lumOff val="50000"/>
                </a:schemeClr>
              </a:solidFill>
              <a:latin typeface="微软雅黑" panose="020B0503020204020204" charset="-122"/>
              <a:ea typeface="微软雅黑" panose="020B0503020204020204" charset="-122"/>
            </a:endParaRPr>
          </a:p>
        </p:txBody>
      </p:sp>
      <p:sp>
        <p:nvSpPr>
          <p:cNvPr id="69" name="矩形 68"/>
          <p:cNvSpPr/>
          <p:nvPr/>
        </p:nvSpPr>
        <p:spPr>
          <a:xfrm>
            <a:off x="3672676" y="5010901"/>
            <a:ext cx="2118751" cy="978729"/>
          </a:xfrm>
          <a:prstGeom prst="rect">
            <a:avLst/>
          </a:prstGeom>
        </p:spPr>
        <p:txBody>
          <a:bodyPr wrap="square">
            <a:spAutoFit/>
          </a:bodyPr>
          <a:lstStyle/>
          <a:p>
            <a:pPr>
              <a:lnSpc>
                <a:spcPct val="120000"/>
              </a:lnSpc>
            </a:pPr>
            <a:r>
              <a:rPr lang="zh-CN" altLang="en-US" sz="1600" dirty="0" smtClean="0">
                <a:solidFill>
                  <a:schemeClr val="tx1">
                    <a:lumMod val="50000"/>
                    <a:lumOff val="50000"/>
                  </a:schemeClr>
                </a:solidFill>
                <a:latin typeface="微软雅黑" panose="020B0503020204020204" charset="-122"/>
                <a:ea typeface="微软雅黑" panose="020B0503020204020204" charset="-122"/>
              </a:rPr>
              <a:t>亮亮图文旗舰店</a:t>
            </a:r>
            <a:endParaRPr lang="zh-CN" altLang="en-US" sz="1600" dirty="0" smtClean="0">
              <a:solidFill>
                <a:schemeClr val="tx1">
                  <a:lumMod val="50000"/>
                  <a:lumOff val="50000"/>
                </a:schemeClr>
              </a:solidFill>
              <a:latin typeface="微软雅黑" panose="020B0503020204020204" charset="-122"/>
              <a:ea typeface="微软雅黑" panose="020B0503020204020204" charset="-122"/>
            </a:endParaRPr>
          </a:p>
          <a:p>
            <a:pPr>
              <a:lnSpc>
                <a:spcPct val="120000"/>
              </a:lnSpc>
            </a:pPr>
            <a:r>
              <a:rPr lang="en-US" altLang="zh-CN" sz="1600" dirty="0" smtClean="0">
                <a:solidFill>
                  <a:schemeClr val="tx1">
                    <a:lumMod val="50000"/>
                    <a:lumOff val="50000"/>
                  </a:schemeClr>
                </a:solidFill>
                <a:latin typeface="微软雅黑" panose="020B0503020204020204" charset="-122"/>
                <a:ea typeface="微软雅黑" panose="020B0503020204020204" charset="-122"/>
              </a:rPr>
              <a:t>https://liangliangtuwen.tmall.com</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p:txBody>
      </p:sp>
      <p:sp>
        <p:nvSpPr>
          <p:cNvPr id="70" name="矩形 69"/>
          <p:cNvSpPr/>
          <p:nvPr/>
        </p:nvSpPr>
        <p:spPr>
          <a:xfrm>
            <a:off x="6339783" y="5049678"/>
            <a:ext cx="2118751" cy="978729"/>
          </a:xfrm>
          <a:prstGeom prst="rect">
            <a:avLst/>
          </a:prstGeom>
        </p:spPr>
        <p:txBody>
          <a:bodyPr wrap="square">
            <a:spAutoFit/>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a:t>
            </a:r>
            <a:endParaRPr lang="zh-CN" altLang="en-US" sz="500" dirty="0">
              <a:solidFill>
                <a:schemeClr val="tx1">
                  <a:lumMod val="50000"/>
                  <a:lumOff val="50000"/>
                </a:schemeClr>
              </a:solidFill>
              <a:latin typeface="微软雅黑" panose="020B0503020204020204" charset="-122"/>
              <a:ea typeface="微软雅黑" panose="020B0503020204020204" charset="-122"/>
            </a:endParaRPr>
          </a:p>
        </p:txBody>
      </p:sp>
      <p:sp>
        <p:nvSpPr>
          <p:cNvPr id="71" name="矩形 70"/>
          <p:cNvSpPr/>
          <p:nvPr/>
        </p:nvSpPr>
        <p:spPr>
          <a:xfrm>
            <a:off x="9058588" y="5049678"/>
            <a:ext cx="2118751" cy="978729"/>
          </a:xfrm>
          <a:prstGeom prst="rect">
            <a:avLst/>
          </a:prstGeom>
        </p:spPr>
        <p:txBody>
          <a:bodyPr wrap="square">
            <a:spAutoFit/>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a:t>
            </a:r>
            <a:endParaRPr lang="zh-CN" altLang="en-US" sz="500" dirty="0">
              <a:solidFill>
                <a:schemeClr val="tx1">
                  <a:lumMod val="50000"/>
                  <a:lumOff val="50000"/>
                </a:schemeClr>
              </a:solidFill>
              <a:latin typeface="微软雅黑" panose="020B0503020204020204" charset="-122"/>
              <a:ea typeface="微软雅黑" panose="020B0503020204020204" charset="-122"/>
            </a:endParaRPr>
          </a:p>
        </p:txBody>
      </p:sp>
      <p:grpSp>
        <p:nvGrpSpPr>
          <p:cNvPr id="3" name="组合 2"/>
          <p:cNvGrpSpPr/>
          <p:nvPr/>
        </p:nvGrpSpPr>
        <p:grpSpPr>
          <a:xfrm>
            <a:off x="6352652" y="2628420"/>
            <a:ext cx="2040946" cy="2175738"/>
            <a:chOff x="6352685" y="2628420"/>
            <a:chExt cx="2041212" cy="2175738"/>
          </a:xfrm>
          <a:solidFill>
            <a:schemeClr val="accent2"/>
          </a:solidFill>
        </p:grpSpPr>
        <p:grpSp>
          <p:nvGrpSpPr>
            <p:cNvPr id="60" name="组合 59"/>
            <p:cNvGrpSpPr/>
            <p:nvPr/>
          </p:nvGrpSpPr>
          <p:grpSpPr>
            <a:xfrm>
              <a:off x="6352685" y="2628420"/>
              <a:ext cx="2041212" cy="2175738"/>
              <a:chOff x="9248849" y="2510971"/>
              <a:chExt cx="2041212" cy="2175738"/>
            </a:xfrm>
            <a:grpFill/>
          </p:grpSpPr>
          <p:sp>
            <p:nvSpPr>
              <p:cNvPr id="61" name="等腰三角形 60"/>
              <p:cNvSpPr/>
              <p:nvPr/>
            </p:nvSpPr>
            <p:spPr>
              <a:xfrm>
                <a:off x="9248849" y="2927053"/>
                <a:ext cx="2041212" cy="1759656"/>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2" name="直接连接符 61"/>
              <p:cNvCxnSpPr/>
              <p:nvPr/>
            </p:nvCxnSpPr>
            <p:spPr>
              <a:xfrm>
                <a:off x="10264874" y="2510971"/>
                <a:ext cx="0" cy="411002"/>
              </a:xfrm>
              <a:prstGeom prst="line">
                <a:avLst/>
              </a:prstGeom>
              <a:grpFill/>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72" name="Freeform 250"/>
            <p:cNvSpPr>
              <a:spLocks noEditPoints="1"/>
            </p:cNvSpPr>
            <p:nvPr/>
          </p:nvSpPr>
          <p:spPr bwMode="auto">
            <a:xfrm>
              <a:off x="7143529" y="3833331"/>
              <a:ext cx="480198" cy="599942"/>
            </a:xfrm>
            <a:custGeom>
              <a:avLst/>
              <a:gdLst>
                <a:gd name="T0" fmla="*/ 44 w 196"/>
                <a:gd name="T1" fmla="*/ 17 h 245"/>
                <a:gd name="T2" fmla="*/ 47 w 196"/>
                <a:gd name="T3" fmla="*/ 16 h 245"/>
                <a:gd name="T4" fmla="*/ 85 w 196"/>
                <a:gd name="T5" fmla="*/ 49 h 245"/>
                <a:gd name="T6" fmla="*/ 67 w 196"/>
                <a:gd name="T7" fmla="*/ 65 h 245"/>
                <a:gd name="T8" fmla="*/ 128 w 196"/>
                <a:gd name="T9" fmla="*/ 65 h 245"/>
                <a:gd name="T10" fmla="*/ 110 w 196"/>
                <a:gd name="T11" fmla="*/ 49 h 245"/>
                <a:gd name="T12" fmla="*/ 132 w 196"/>
                <a:gd name="T13" fmla="*/ 29 h 245"/>
                <a:gd name="T14" fmla="*/ 135 w 196"/>
                <a:gd name="T15" fmla="*/ 30 h 245"/>
                <a:gd name="T16" fmla="*/ 143 w 196"/>
                <a:gd name="T17" fmla="*/ 22 h 245"/>
                <a:gd name="T18" fmla="*/ 135 w 196"/>
                <a:gd name="T19" fmla="*/ 14 h 245"/>
                <a:gd name="T20" fmla="*/ 127 w 196"/>
                <a:gd name="T21" fmla="*/ 22 h 245"/>
                <a:gd name="T22" fmla="*/ 128 w 196"/>
                <a:gd name="T23" fmla="*/ 26 h 245"/>
                <a:gd name="T24" fmla="*/ 104 w 196"/>
                <a:gd name="T25" fmla="*/ 48 h 245"/>
                <a:gd name="T26" fmla="*/ 98 w 196"/>
                <a:gd name="T27" fmla="*/ 47 h 245"/>
                <a:gd name="T28" fmla="*/ 91 w 196"/>
                <a:gd name="T29" fmla="*/ 48 h 245"/>
                <a:gd name="T30" fmla="*/ 51 w 196"/>
                <a:gd name="T31" fmla="*/ 12 h 245"/>
                <a:gd name="T32" fmla="*/ 52 w 196"/>
                <a:gd name="T33" fmla="*/ 9 h 245"/>
                <a:gd name="T34" fmla="*/ 44 w 196"/>
                <a:gd name="T35" fmla="*/ 0 h 245"/>
                <a:gd name="T36" fmla="*/ 36 w 196"/>
                <a:gd name="T37" fmla="*/ 9 h 245"/>
                <a:gd name="T38" fmla="*/ 44 w 196"/>
                <a:gd name="T39" fmla="*/ 17 h 245"/>
                <a:gd name="T40" fmla="*/ 177 w 196"/>
                <a:gd name="T41" fmla="*/ 70 h 245"/>
                <a:gd name="T42" fmla="*/ 18 w 196"/>
                <a:gd name="T43" fmla="*/ 70 h 245"/>
                <a:gd name="T44" fmla="*/ 0 w 196"/>
                <a:gd name="T45" fmla="*/ 89 h 245"/>
                <a:gd name="T46" fmla="*/ 0 w 196"/>
                <a:gd name="T47" fmla="*/ 207 h 245"/>
                <a:gd name="T48" fmla="*/ 18 w 196"/>
                <a:gd name="T49" fmla="*/ 226 h 245"/>
                <a:gd name="T50" fmla="*/ 29 w 196"/>
                <a:gd name="T51" fmla="*/ 226 h 245"/>
                <a:gd name="T52" fmla="*/ 27 w 196"/>
                <a:gd name="T53" fmla="*/ 237 h 245"/>
                <a:gd name="T54" fmla="*/ 33 w 196"/>
                <a:gd name="T55" fmla="*/ 244 h 245"/>
                <a:gd name="T56" fmla="*/ 40 w 196"/>
                <a:gd name="T57" fmla="*/ 239 h 245"/>
                <a:gd name="T58" fmla="*/ 42 w 196"/>
                <a:gd name="T59" fmla="*/ 226 h 245"/>
                <a:gd name="T60" fmla="*/ 149 w 196"/>
                <a:gd name="T61" fmla="*/ 226 h 245"/>
                <a:gd name="T62" fmla="*/ 151 w 196"/>
                <a:gd name="T63" fmla="*/ 239 h 245"/>
                <a:gd name="T64" fmla="*/ 158 w 196"/>
                <a:gd name="T65" fmla="*/ 244 h 245"/>
                <a:gd name="T66" fmla="*/ 164 w 196"/>
                <a:gd name="T67" fmla="*/ 237 h 245"/>
                <a:gd name="T68" fmla="*/ 162 w 196"/>
                <a:gd name="T69" fmla="*/ 226 h 245"/>
                <a:gd name="T70" fmla="*/ 177 w 196"/>
                <a:gd name="T71" fmla="*/ 226 h 245"/>
                <a:gd name="T72" fmla="*/ 196 w 196"/>
                <a:gd name="T73" fmla="*/ 207 h 245"/>
                <a:gd name="T74" fmla="*/ 196 w 196"/>
                <a:gd name="T75" fmla="*/ 89 h 245"/>
                <a:gd name="T76" fmla="*/ 177 w 196"/>
                <a:gd name="T77" fmla="*/ 70 h 245"/>
                <a:gd name="T78" fmla="*/ 179 w 196"/>
                <a:gd name="T79" fmla="*/ 201 h 245"/>
                <a:gd name="T80" fmla="*/ 170 w 196"/>
                <a:gd name="T81" fmla="*/ 211 h 245"/>
                <a:gd name="T82" fmla="*/ 26 w 196"/>
                <a:gd name="T83" fmla="*/ 211 h 245"/>
                <a:gd name="T84" fmla="*/ 16 w 196"/>
                <a:gd name="T85" fmla="*/ 201 h 245"/>
                <a:gd name="T86" fmla="*/ 16 w 196"/>
                <a:gd name="T87" fmla="*/ 94 h 245"/>
                <a:gd name="T88" fmla="*/ 26 w 196"/>
                <a:gd name="T89" fmla="*/ 85 h 245"/>
                <a:gd name="T90" fmla="*/ 170 w 196"/>
                <a:gd name="T91" fmla="*/ 85 h 245"/>
                <a:gd name="T92" fmla="*/ 179 w 196"/>
                <a:gd name="T93" fmla="*/ 94 h 245"/>
                <a:gd name="T94" fmla="*/ 179 w 196"/>
                <a:gd name="T95" fmla="*/ 201 h 245"/>
                <a:gd name="T96" fmla="*/ 78 w 196"/>
                <a:gd name="T97" fmla="*/ 111 h 245"/>
                <a:gd name="T98" fmla="*/ 73 w 196"/>
                <a:gd name="T99" fmla="*/ 111 h 245"/>
                <a:gd name="T100" fmla="*/ 73 w 196"/>
                <a:gd name="T101" fmla="*/ 111 h 245"/>
                <a:gd name="T102" fmla="*/ 73 w 196"/>
                <a:gd name="T103" fmla="*/ 188 h 245"/>
                <a:gd name="T104" fmla="*/ 73 w 196"/>
                <a:gd name="T105" fmla="*/ 189 h 245"/>
                <a:gd name="T106" fmla="*/ 78 w 196"/>
                <a:gd name="T107" fmla="*/ 189 h 245"/>
                <a:gd name="T108" fmla="*/ 132 w 196"/>
                <a:gd name="T109" fmla="*/ 152 h 245"/>
                <a:gd name="T110" fmla="*/ 132 w 196"/>
                <a:gd name="T111" fmla="*/ 147 h 245"/>
                <a:gd name="T112" fmla="*/ 78 w 196"/>
                <a:gd name="T113" fmla="*/ 1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6" h="245">
                  <a:moveTo>
                    <a:pt x="44" y="17"/>
                  </a:moveTo>
                  <a:cubicBezTo>
                    <a:pt x="45" y="17"/>
                    <a:pt x="46" y="16"/>
                    <a:pt x="47" y="16"/>
                  </a:cubicBezTo>
                  <a:cubicBezTo>
                    <a:pt x="85" y="49"/>
                    <a:pt x="85" y="49"/>
                    <a:pt x="85" y="49"/>
                  </a:cubicBezTo>
                  <a:cubicBezTo>
                    <a:pt x="77" y="52"/>
                    <a:pt x="70" y="58"/>
                    <a:pt x="67" y="65"/>
                  </a:cubicBezTo>
                  <a:cubicBezTo>
                    <a:pt x="128" y="65"/>
                    <a:pt x="128" y="65"/>
                    <a:pt x="128" y="65"/>
                  </a:cubicBezTo>
                  <a:cubicBezTo>
                    <a:pt x="125" y="58"/>
                    <a:pt x="118" y="52"/>
                    <a:pt x="110" y="49"/>
                  </a:cubicBezTo>
                  <a:cubicBezTo>
                    <a:pt x="132" y="29"/>
                    <a:pt x="132" y="29"/>
                    <a:pt x="132" y="29"/>
                  </a:cubicBezTo>
                  <a:cubicBezTo>
                    <a:pt x="133" y="30"/>
                    <a:pt x="134" y="30"/>
                    <a:pt x="135" y="30"/>
                  </a:cubicBezTo>
                  <a:cubicBezTo>
                    <a:pt x="140" y="30"/>
                    <a:pt x="143" y="26"/>
                    <a:pt x="143" y="22"/>
                  </a:cubicBezTo>
                  <a:cubicBezTo>
                    <a:pt x="143" y="17"/>
                    <a:pt x="140" y="14"/>
                    <a:pt x="135" y="14"/>
                  </a:cubicBezTo>
                  <a:cubicBezTo>
                    <a:pt x="131" y="14"/>
                    <a:pt x="127" y="17"/>
                    <a:pt x="127" y="22"/>
                  </a:cubicBezTo>
                  <a:cubicBezTo>
                    <a:pt x="127" y="23"/>
                    <a:pt x="127" y="25"/>
                    <a:pt x="128" y="26"/>
                  </a:cubicBezTo>
                  <a:cubicBezTo>
                    <a:pt x="104" y="48"/>
                    <a:pt x="104" y="48"/>
                    <a:pt x="104" y="48"/>
                  </a:cubicBezTo>
                  <a:cubicBezTo>
                    <a:pt x="102" y="47"/>
                    <a:pt x="100" y="47"/>
                    <a:pt x="98" y="47"/>
                  </a:cubicBezTo>
                  <a:cubicBezTo>
                    <a:pt x="95" y="47"/>
                    <a:pt x="93" y="47"/>
                    <a:pt x="91" y="48"/>
                  </a:cubicBezTo>
                  <a:cubicBezTo>
                    <a:pt x="51" y="12"/>
                    <a:pt x="51" y="12"/>
                    <a:pt x="51" y="12"/>
                  </a:cubicBezTo>
                  <a:cubicBezTo>
                    <a:pt x="52" y="11"/>
                    <a:pt x="52" y="10"/>
                    <a:pt x="52" y="9"/>
                  </a:cubicBezTo>
                  <a:cubicBezTo>
                    <a:pt x="52" y="4"/>
                    <a:pt x="48" y="0"/>
                    <a:pt x="44" y="0"/>
                  </a:cubicBezTo>
                  <a:cubicBezTo>
                    <a:pt x="39" y="0"/>
                    <a:pt x="36" y="4"/>
                    <a:pt x="36" y="9"/>
                  </a:cubicBezTo>
                  <a:cubicBezTo>
                    <a:pt x="36" y="13"/>
                    <a:pt x="39" y="17"/>
                    <a:pt x="44" y="17"/>
                  </a:cubicBezTo>
                  <a:close/>
                  <a:moveTo>
                    <a:pt x="177" y="70"/>
                  </a:moveTo>
                  <a:cubicBezTo>
                    <a:pt x="18" y="70"/>
                    <a:pt x="18" y="70"/>
                    <a:pt x="18" y="70"/>
                  </a:cubicBezTo>
                  <a:cubicBezTo>
                    <a:pt x="8" y="70"/>
                    <a:pt x="0" y="78"/>
                    <a:pt x="0" y="89"/>
                  </a:cubicBezTo>
                  <a:cubicBezTo>
                    <a:pt x="0" y="207"/>
                    <a:pt x="0" y="207"/>
                    <a:pt x="0" y="207"/>
                  </a:cubicBezTo>
                  <a:cubicBezTo>
                    <a:pt x="0" y="217"/>
                    <a:pt x="8" y="226"/>
                    <a:pt x="18" y="226"/>
                  </a:cubicBezTo>
                  <a:cubicBezTo>
                    <a:pt x="29" y="226"/>
                    <a:pt x="29" y="226"/>
                    <a:pt x="29" y="226"/>
                  </a:cubicBezTo>
                  <a:cubicBezTo>
                    <a:pt x="27" y="237"/>
                    <a:pt x="27" y="237"/>
                    <a:pt x="27" y="237"/>
                  </a:cubicBezTo>
                  <a:cubicBezTo>
                    <a:pt x="27" y="241"/>
                    <a:pt x="29" y="244"/>
                    <a:pt x="33" y="244"/>
                  </a:cubicBezTo>
                  <a:cubicBezTo>
                    <a:pt x="36" y="245"/>
                    <a:pt x="40" y="243"/>
                    <a:pt x="40" y="239"/>
                  </a:cubicBezTo>
                  <a:cubicBezTo>
                    <a:pt x="42" y="226"/>
                    <a:pt x="42" y="226"/>
                    <a:pt x="42" y="226"/>
                  </a:cubicBezTo>
                  <a:cubicBezTo>
                    <a:pt x="149" y="226"/>
                    <a:pt x="149" y="226"/>
                    <a:pt x="149" y="226"/>
                  </a:cubicBezTo>
                  <a:cubicBezTo>
                    <a:pt x="151" y="239"/>
                    <a:pt x="151" y="239"/>
                    <a:pt x="151" y="239"/>
                  </a:cubicBezTo>
                  <a:cubicBezTo>
                    <a:pt x="151" y="243"/>
                    <a:pt x="155" y="245"/>
                    <a:pt x="158" y="244"/>
                  </a:cubicBezTo>
                  <a:cubicBezTo>
                    <a:pt x="162" y="244"/>
                    <a:pt x="164" y="241"/>
                    <a:pt x="164" y="237"/>
                  </a:cubicBezTo>
                  <a:cubicBezTo>
                    <a:pt x="162" y="226"/>
                    <a:pt x="162" y="226"/>
                    <a:pt x="162" y="226"/>
                  </a:cubicBezTo>
                  <a:cubicBezTo>
                    <a:pt x="177" y="226"/>
                    <a:pt x="177" y="226"/>
                    <a:pt x="177" y="226"/>
                  </a:cubicBezTo>
                  <a:cubicBezTo>
                    <a:pt x="187" y="226"/>
                    <a:pt x="196" y="217"/>
                    <a:pt x="196" y="207"/>
                  </a:cubicBezTo>
                  <a:cubicBezTo>
                    <a:pt x="196" y="89"/>
                    <a:pt x="196" y="89"/>
                    <a:pt x="196" y="89"/>
                  </a:cubicBezTo>
                  <a:cubicBezTo>
                    <a:pt x="196" y="78"/>
                    <a:pt x="187" y="70"/>
                    <a:pt x="177" y="70"/>
                  </a:cubicBezTo>
                  <a:close/>
                  <a:moveTo>
                    <a:pt x="179" y="201"/>
                  </a:moveTo>
                  <a:cubicBezTo>
                    <a:pt x="179" y="207"/>
                    <a:pt x="175" y="211"/>
                    <a:pt x="170" y="211"/>
                  </a:cubicBezTo>
                  <a:cubicBezTo>
                    <a:pt x="26" y="211"/>
                    <a:pt x="26" y="211"/>
                    <a:pt x="26" y="211"/>
                  </a:cubicBezTo>
                  <a:cubicBezTo>
                    <a:pt x="21" y="211"/>
                    <a:pt x="16" y="207"/>
                    <a:pt x="16" y="201"/>
                  </a:cubicBezTo>
                  <a:cubicBezTo>
                    <a:pt x="16" y="94"/>
                    <a:pt x="16" y="94"/>
                    <a:pt x="16" y="94"/>
                  </a:cubicBezTo>
                  <a:cubicBezTo>
                    <a:pt x="16" y="89"/>
                    <a:pt x="21" y="85"/>
                    <a:pt x="26" y="85"/>
                  </a:cubicBezTo>
                  <a:cubicBezTo>
                    <a:pt x="170" y="85"/>
                    <a:pt x="170" y="85"/>
                    <a:pt x="170" y="85"/>
                  </a:cubicBezTo>
                  <a:cubicBezTo>
                    <a:pt x="175" y="85"/>
                    <a:pt x="179" y="89"/>
                    <a:pt x="179" y="94"/>
                  </a:cubicBezTo>
                  <a:lnTo>
                    <a:pt x="179" y="201"/>
                  </a:lnTo>
                  <a:close/>
                  <a:moveTo>
                    <a:pt x="78" y="111"/>
                  </a:moveTo>
                  <a:cubicBezTo>
                    <a:pt x="77" y="109"/>
                    <a:pt x="75" y="109"/>
                    <a:pt x="73" y="111"/>
                  </a:cubicBezTo>
                  <a:cubicBezTo>
                    <a:pt x="73" y="111"/>
                    <a:pt x="73" y="111"/>
                    <a:pt x="73" y="111"/>
                  </a:cubicBezTo>
                  <a:cubicBezTo>
                    <a:pt x="73" y="188"/>
                    <a:pt x="73" y="188"/>
                    <a:pt x="73" y="188"/>
                  </a:cubicBezTo>
                  <a:cubicBezTo>
                    <a:pt x="73" y="189"/>
                    <a:pt x="73" y="189"/>
                    <a:pt x="73" y="189"/>
                  </a:cubicBezTo>
                  <a:cubicBezTo>
                    <a:pt x="75" y="190"/>
                    <a:pt x="77" y="190"/>
                    <a:pt x="78" y="189"/>
                  </a:cubicBezTo>
                  <a:cubicBezTo>
                    <a:pt x="132" y="152"/>
                    <a:pt x="132" y="152"/>
                    <a:pt x="132" y="152"/>
                  </a:cubicBezTo>
                  <a:cubicBezTo>
                    <a:pt x="133" y="151"/>
                    <a:pt x="133" y="149"/>
                    <a:pt x="132" y="147"/>
                  </a:cubicBezTo>
                  <a:lnTo>
                    <a:pt x="78" y="111"/>
                  </a:lnTo>
                  <a:close/>
                </a:path>
              </a:pathLst>
            </a:custGeom>
            <a:grpFill/>
            <a:ln>
              <a:solidFill>
                <a:schemeClr val="accent2"/>
              </a:solidFill>
            </a:ln>
          </p:spPr>
          <p:txBody>
            <a:bodyPr vert="horz" wrap="square" lIns="91440" tIns="45720" rIns="91440" bIns="45720" numCol="1" anchor="t" anchorCtr="0" compatLnSpc="1"/>
            <a:lstStyle/>
            <a:p>
              <a:endParaRPr lang="zh-CN" altLang="en-US">
                <a:solidFill>
                  <a:prstClr val="black"/>
                </a:solidFill>
              </a:endParaRPr>
            </a:p>
          </p:txBody>
        </p:sp>
      </p:grpSp>
      <p:grpSp>
        <p:nvGrpSpPr>
          <p:cNvPr id="4" name="组合 3"/>
          <p:cNvGrpSpPr/>
          <p:nvPr/>
        </p:nvGrpSpPr>
        <p:grpSpPr>
          <a:xfrm>
            <a:off x="3603229" y="2613289"/>
            <a:ext cx="2040946" cy="2175738"/>
            <a:chOff x="3602904" y="2613289"/>
            <a:chExt cx="2041212" cy="2175738"/>
          </a:xfrm>
          <a:solidFill>
            <a:schemeClr val="accent3"/>
          </a:solidFill>
        </p:grpSpPr>
        <p:grpSp>
          <p:nvGrpSpPr>
            <p:cNvPr id="63" name="组合 62"/>
            <p:cNvGrpSpPr/>
            <p:nvPr/>
          </p:nvGrpSpPr>
          <p:grpSpPr>
            <a:xfrm>
              <a:off x="3602904" y="2613289"/>
              <a:ext cx="2041212" cy="2175738"/>
              <a:chOff x="9248849" y="2510971"/>
              <a:chExt cx="2041212" cy="2175738"/>
            </a:xfrm>
            <a:grpFill/>
          </p:grpSpPr>
          <p:sp>
            <p:nvSpPr>
              <p:cNvPr id="64" name="等腰三角形 63"/>
              <p:cNvSpPr/>
              <p:nvPr/>
            </p:nvSpPr>
            <p:spPr>
              <a:xfrm>
                <a:off x="9248849" y="2927053"/>
                <a:ext cx="2041212" cy="1759656"/>
              </a:xfrm>
              <a:prstGeom prst="triangl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5" name="直接连接符 64"/>
              <p:cNvCxnSpPr/>
              <p:nvPr/>
            </p:nvCxnSpPr>
            <p:spPr>
              <a:xfrm>
                <a:off x="10264874" y="2510971"/>
                <a:ext cx="0" cy="411002"/>
              </a:xfrm>
              <a:prstGeom prst="line">
                <a:avLst/>
              </a:prstGeom>
              <a:grpFill/>
              <a:ln w="1270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4300582" y="3820791"/>
              <a:ext cx="614362" cy="615950"/>
              <a:chOff x="5332413" y="2111201"/>
              <a:chExt cx="614362" cy="615950"/>
            </a:xfrm>
            <a:grpFill/>
          </p:grpSpPr>
          <p:sp>
            <p:nvSpPr>
              <p:cNvPr id="74" name="Freeform 31"/>
              <p:cNvSpPr>
                <a:spLocks noEditPoints="1"/>
              </p:cNvSpPr>
              <p:nvPr/>
            </p:nvSpPr>
            <p:spPr bwMode="auto">
              <a:xfrm>
                <a:off x="5332413" y="2111201"/>
                <a:ext cx="614362" cy="615950"/>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a:solidFill>
                  <a:schemeClr val="accent3"/>
                </a:solidFill>
                <a:round/>
              </a:ln>
            </p:spPr>
            <p:txBody>
              <a:bodyPr vert="horz" wrap="square" lIns="91440" tIns="45720" rIns="91440" bIns="45720" numCol="1" anchor="t" anchorCtr="0" compatLnSpc="1"/>
              <a:lstStyle/>
              <a:p>
                <a:endParaRPr lang="zh-CN" altLang="en-US">
                  <a:solidFill>
                    <a:prstClr val="black"/>
                  </a:solidFill>
                </a:endParaRPr>
              </a:p>
            </p:txBody>
          </p:sp>
          <p:sp>
            <p:nvSpPr>
              <p:cNvPr id="75" name="Freeform 32"/>
              <p:cNvSpPr>
                <a:spLocks noEditPoints="1"/>
              </p:cNvSpPr>
              <p:nvPr/>
            </p:nvSpPr>
            <p:spPr bwMode="auto">
              <a:xfrm>
                <a:off x="5505450" y="2284239"/>
                <a:ext cx="268287" cy="2698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moveTo>
                      <a:pt x="28" y="53"/>
                    </a:moveTo>
                    <a:cubicBezTo>
                      <a:pt x="14" y="53"/>
                      <a:pt x="4" y="42"/>
                      <a:pt x="4" y="28"/>
                    </a:cubicBezTo>
                    <a:cubicBezTo>
                      <a:pt x="4" y="14"/>
                      <a:pt x="14" y="4"/>
                      <a:pt x="28" y="4"/>
                    </a:cubicBezTo>
                    <a:cubicBezTo>
                      <a:pt x="42" y="4"/>
                      <a:pt x="53" y="14"/>
                      <a:pt x="53" y="28"/>
                    </a:cubicBezTo>
                    <a:cubicBezTo>
                      <a:pt x="53" y="42"/>
                      <a:pt x="42" y="53"/>
                      <a:pt x="28" y="53"/>
                    </a:cubicBezTo>
                  </a:path>
                </a:pathLst>
              </a:custGeom>
              <a:grpFill/>
              <a:ln w="9525">
                <a:solidFill>
                  <a:schemeClr val="accent3"/>
                </a:solidFill>
                <a:round/>
              </a:ln>
            </p:spPr>
            <p:txBody>
              <a:bodyPr vert="horz" wrap="square" lIns="91440" tIns="45720" rIns="91440" bIns="45720" numCol="1" anchor="t" anchorCtr="0" compatLnSpc="1"/>
              <a:lstStyle/>
              <a:p>
                <a:endParaRPr lang="zh-CN" altLang="en-US">
                  <a:solidFill>
                    <a:prstClr val="black"/>
                  </a:solidFill>
                </a:endParaRPr>
              </a:p>
            </p:txBody>
          </p:sp>
          <p:sp>
            <p:nvSpPr>
              <p:cNvPr id="76" name="Freeform 33"/>
              <p:cNvSpPr>
                <a:spLocks noEditPoints="1"/>
              </p:cNvSpPr>
              <p:nvPr/>
            </p:nvSpPr>
            <p:spPr bwMode="auto">
              <a:xfrm>
                <a:off x="5562600" y="2341389"/>
                <a:ext cx="153987" cy="153987"/>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moveTo>
                      <a:pt x="16" y="28"/>
                    </a:moveTo>
                    <a:cubicBezTo>
                      <a:pt x="9" y="28"/>
                      <a:pt x="4" y="23"/>
                      <a:pt x="4" y="16"/>
                    </a:cubicBezTo>
                    <a:cubicBezTo>
                      <a:pt x="4" y="9"/>
                      <a:pt x="9" y="4"/>
                      <a:pt x="16" y="4"/>
                    </a:cubicBezTo>
                    <a:cubicBezTo>
                      <a:pt x="23" y="4"/>
                      <a:pt x="28" y="9"/>
                      <a:pt x="28" y="16"/>
                    </a:cubicBezTo>
                    <a:cubicBezTo>
                      <a:pt x="28" y="23"/>
                      <a:pt x="23" y="28"/>
                      <a:pt x="16" y="28"/>
                    </a:cubicBezTo>
                  </a:path>
                </a:pathLst>
              </a:custGeom>
              <a:grpFill/>
              <a:ln w="9525">
                <a:solidFill>
                  <a:schemeClr val="accent3"/>
                </a:solidFill>
                <a:round/>
              </a:ln>
            </p:spPr>
            <p:txBody>
              <a:bodyPr vert="horz" wrap="square" lIns="91440" tIns="45720" rIns="91440" bIns="45720" numCol="1" anchor="t" anchorCtr="0" compatLnSpc="1"/>
              <a:lstStyle/>
              <a:p>
                <a:endParaRPr lang="zh-CN" altLang="en-US">
                  <a:solidFill>
                    <a:prstClr val="black"/>
                  </a:solidFill>
                </a:endParaRPr>
              </a:p>
            </p:txBody>
          </p:sp>
        </p:grpSp>
      </p:grpSp>
      <p:grpSp>
        <p:nvGrpSpPr>
          <p:cNvPr id="2" name="组合 1"/>
          <p:cNvGrpSpPr/>
          <p:nvPr/>
        </p:nvGrpSpPr>
        <p:grpSpPr>
          <a:xfrm>
            <a:off x="9047158" y="2632886"/>
            <a:ext cx="2040946" cy="2175738"/>
            <a:chOff x="9047542" y="2632886"/>
            <a:chExt cx="2041212" cy="2175738"/>
          </a:xfrm>
          <a:solidFill>
            <a:schemeClr val="accent1"/>
          </a:solidFill>
        </p:grpSpPr>
        <p:grpSp>
          <p:nvGrpSpPr>
            <p:cNvPr id="56" name="组合 55"/>
            <p:cNvGrpSpPr/>
            <p:nvPr/>
          </p:nvGrpSpPr>
          <p:grpSpPr>
            <a:xfrm>
              <a:off x="9047542" y="2632886"/>
              <a:ext cx="2041212" cy="2175738"/>
              <a:chOff x="9248849" y="2510971"/>
              <a:chExt cx="2041212" cy="2175738"/>
            </a:xfrm>
            <a:grpFill/>
          </p:grpSpPr>
          <p:sp>
            <p:nvSpPr>
              <p:cNvPr id="57" name="等腰三角形 56"/>
              <p:cNvSpPr/>
              <p:nvPr/>
            </p:nvSpPr>
            <p:spPr>
              <a:xfrm>
                <a:off x="9248849" y="2927053"/>
                <a:ext cx="2041212" cy="1759656"/>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58" name="直接连接符 57"/>
              <p:cNvCxnSpPr/>
              <p:nvPr/>
            </p:nvCxnSpPr>
            <p:spPr>
              <a:xfrm>
                <a:off x="10264874" y="2510971"/>
                <a:ext cx="0" cy="411002"/>
              </a:xfrm>
              <a:prstGeom prst="line">
                <a:avLst/>
              </a:prstGeom>
              <a:grpFill/>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7" name="Freeform 26"/>
            <p:cNvSpPr>
              <a:spLocks noEditPoints="1"/>
            </p:cNvSpPr>
            <p:nvPr/>
          </p:nvSpPr>
          <p:spPr bwMode="auto">
            <a:xfrm>
              <a:off x="9777586" y="3979113"/>
              <a:ext cx="573088" cy="495300"/>
            </a:xfrm>
            <a:custGeom>
              <a:avLst/>
              <a:gdLst>
                <a:gd name="T0" fmla="*/ 117 w 153"/>
                <a:gd name="T1" fmla="*/ 58 h 132"/>
                <a:gd name="T2" fmla="*/ 111 w 153"/>
                <a:gd name="T3" fmla="*/ 58 h 132"/>
                <a:gd name="T4" fmla="*/ 103 w 153"/>
                <a:gd name="T5" fmla="*/ 66 h 132"/>
                <a:gd name="T6" fmla="*/ 103 w 153"/>
                <a:gd name="T7" fmla="*/ 124 h 132"/>
                <a:gd name="T8" fmla="*/ 111 w 153"/>
                <a:gd name="T9" fmla="*/ 132 h 132"/>
                <a:gd name="T10" fmla="*/ 117 w 153"/>
                <a:gd name="T11" fmla="*/ 132 h 132"/>
                <a:gd name="T12" fmla="*/ 125 w 153"/>
                <a:gd name="T13" fmla="*/ 124 h 132"/>
                <a:gd name="T14" fmla="*/ 125 w 153"/>
                <a:gd name="T15" fmla="*/ 66 h 132"/>
                <a:gd name="T16" fmla="*/ 117 w 153"/>
                <a:gd name="T17" fmla="*/ 58 h 132"/>
                <a:gd name="T18" fmla="*/ 151 w 153"/>
                <a:gd name="T19" fmla="*/ 90 h 132"/>
                <a:gd name="T20" fmla="*/ 134 w 153"/>
                <a:gd name="T21" fmla="*/ 23 h 132"/>
                <a:gd name="T22" fmla="*/ 133 w 153"/>
                <a:gd name="T23" fmla="*/ 18 h 132"/>
                <a:gd name="T24" fmla="*/ 76 w 153"/>
                <a:gd name="T25" fmla="*/ 0 h 132"/>
                <a:gd name="T26" fmla="*/ 19 w 153"/>
                <a:gd name="T27" fmla="*/ 18 h 132"/>
                <a:gd name="T28" fmla="*/ 19 w 153"/>
                <a:gd name="T29" fmla="*/ 23 h 132"/>
                <a:gd name="T30" fmla="*/ 1 w 153"/>
                <a:gd name="T31" fmla="*/ 90 h 132"/>
                <a:gd name="T32" fmla="*/ 0 w 153"/>
                <a:gd name="T33" fmla="*/ 94 h 132"/>
                <a:gd name="T34" fmla="*/ 4 w 153"/>
                <a:gd name="T35" fmla="*/ 99 h 132"/>
                <a:gd name="T36" fmla="*/ 5 w 153"/>
                <a:gd name="T37" fmla="*/ 99 h 132"/>
                <a:gd name="T38" fmla="*/ 22 w 153"/>
                <a:gd name="T39" fmla="*/ 126 h 132"/>
                <a:gd name="T40" fmla="*/ 25 w 153"/>
                <a:gd name="T41" fmla="*/ 120 h 132"/>
                <a:gd name="T42" fmla="*/ 25 w 153"/>
                <a:gd name="T43" fmla="*/ 69 h 132"/>
                <a:gd name="T44" fmla="*/ 22 w 153"/>
                <a:gd name="T45" fmla="*/ 64 h 132"/>
                <a:gd name="T46" fmla="*/ 5 w 153"/>
                <a:gd name="T47" fmla="*/ 90 h 132"/>
                <a:gd name="T48" fmla="*/ 4 w 153"/>
                <a:gd name="T49" fmla="*/ 89 h 132"/>
                <a:gd name="T50" fmla="*/ 22 w 153"/>
                <a:gd name="T51" fmla="*/ 29 h 132"/>
                <a:gd name="T52" fmla="*/ 25 w 153"/>
                <a:gd name="T53" fmla="*/ 31 h 132"/>
                <a:gd name="T54" fmla="*/ 75 w 153"/>
                <a:gd name="T55" fmla="*/ 17 h 132"/>
                <a:gd name="T56" fmla="*/ 75 w 153"/>
                <a:gd name="T57" fmla="*/ 17 h 132"/>
                <a:gd name="T58" fmla="*/ 76 w 153"/>
                <a:gd name="T59" fmla="*/ 17 h 132"/>
                <a:gd name="T60" fmla="*/ 78 w 153"/>
                <a:gd name="T61" fmla="*/ 17 h 132"/>
                <a:gd name="T62" fmla="*/ 78 w 153"/>
                <a:gd name="T63" fmla="*/ 17 h 132"/>
                <a:gd name="T64" fmla="*/ 128 w 153"/>
                <a:gd name="T65" fmla="*/ 31 h 132"/>
                <a:gd name="T66" fmla="*/ 131 w 153"/>
                <a:gd name="T67" fmla="*/ 29 h 132"/>
                <a:gd name="T68" fmla="*/ 148 w 153"/>
                <a:gd name="T69" fmla="*/ 89 h 132"/>
                <a:gd name="T70" fmla="*/ 147 w 153"/>
                <a:gd name="T71" fmla="*/ 90 h 132"/>
                <a:gd name="T72" fmla="*/ 131 w 153"/>
                <a:gd name="T73" fmla="*/ 64 h 132"/>
                <a:gd name="T74" fmla="*/ 128 w 153"/>
                <a:gd name="T75" fmla="*/ 69 h 132"/>
                <a:gd name="T76" fmla="*/ 128 w 153"/>
                <a:gd name="T77" fmla="*/ 120 h 132"/>
                <a:gd name="T78" fmla="*/ 131 w 153"/>
                <a:gd name="T79" fmla="*/ 126 h 132"/>
                <a:gd name="T80" fmla="*/ 147 w 153"/>
                <a:gd name="T81" fmla="*/ 99 h 132"/>
                <a:gd name="T82" fmla="*/ 148 w 153"/>
                <a:gd name="T83" fmla="*/ 99 h 132"/>
                <a:gd name="T84" fmla="*/ 153 w 153"/>
                <a:gd name="T85" fmla="*/ 94 h 132"/>
                <a:gd name="T86" fmla="*/ 151 w 153"/>
                <a:gd name="T87" fmla="*/ 90 h 132"/>
                <a:gd name="T88" fmla="*/ 41 w 153"/>
                <a:gd name="T89" fmla="*/ 58 h 132"/>
                <a:gd name="T90" fmla="*/ 36 w 153"/>
                <a:gd name="T91" fmla="*/ 58 h 132"/>
                <a:gd name="T92" fmla="*/ 28 w 153"/>
                <a:gd name="T93" fmla="*/ 66 h 132"/>
                <a:gd name="T94" fmla="*/ 28 w 153"/>
                <a:gd name="T95" fmla="*/ 124 h 132"/>
                <a:gd name="T96" fmla="*/ 36 w 153"/>
                <a:gd name="T97" fmla="*/ 132 h 132"/>
                <a:gd name="T98" fmla="*/ 41 w 153"/>
                <a:gd name="T99" fmla="*/ 132 h 132"/>
                <a:gd name="T100" fmla="*/ 49 w 153"/>
                <a:gd name="T101" fmla="*/ 124 h 132"/>
                <a:gd name="T102" fmla="*/ 49 w 153"/>
                <a:gd name="T103" fmla="*/ 66 h 132"/>
                <a:gd name="T104" fmla="*/ 41 w 153"/>
                <a:gd name="T105" fmla="*/ 5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3" h="132">
                  <a:moveTo>
                    <a:pt x="117" y="58"/>
                  </a:moveTo>
                  <a:cubicBezTo>
                    <a:pt x="111" y="58"/>
                    <a:pt x="111" y="58"/>
                    <a:pt x="111" y="58"/>
                  </a:cubicBezTo>
                  <a:cubicBezTo>
                    <a:pt x="107" y="58"/>
                    <a:pt x="103" y="62"/>
                    <a:pt x="103" y="66"/>
                  </a:cubicBezTo>
                  <a:cubicBezTo>
                    <a:pt x="103" y="124"/>
                    <a:pt x="103" y="124"/>
                    <a:pt x="103" y="124"/>
                  </a:cubicBezTo>
                  <a:cubicBezTo>
                    <a:pt x="103" y="129"/>
                    <a:pt x="107" y="132"/>
                    <a:pt x="111" y="132"/>
                  </a:cubicBezTo>
                  <a:cubicBezTo>
                    <a:pt x="117" y="132"/>
                    <a:pt x="117" y="132"/>
                    <a:pt x="117" y="132"/>
                  </a:cubicBezTo>
                  <a:cubicBezTo>
                    <a:pt x="121" y="132"/>
                    <a:pt x="125" y="129"/>
                    <a:pt x="125" y="124"/>
                  </a:cubicBezTo>
                  <a:cubicBezTo>
                    <a:pt x="125" y="66"/>
                    <a:pt x="125" y="66"/>
                    <a:pt x="125" y="66"/>
                  </a:cubicBezTo>
                  <a:cubicBezTo>
                    <a:pt x="125" y="62"/>
                    <a:pt x="121" y="58"/>
                    <a:pt x="117" y="58"/>
                  </a:cubicBezTo>
                  <a:close/>
                  <a:moveTo>
                    <a:pt x="151" y="90"/>
                  </a:moveTo>
                  <a:cubicBezTo>
                    <a:pt x="152" y="40"/>
                    <a:pt x="134" y="23"/>
                    <a:pt x="134" y="23"/>
                  </a:cubicBezTo>
                  <a:cubicBezTo>
                    <a:pt x="135" y="20"/>
                    <a:pt x="133" y="18"/>
                    <a:pt x="133" y="18"/>
                  </a:cubicBezTo>
                  <a:cubicBezTo>
                    <a:pt x="110" y="0"/>
                    <a:pt x="83" y="0"/>
                    <a:pt x="76" y="0"/>
                  </a:cubicBezTo>
                  <a:cubicBezTo>
                    <a:pt x="70" y="0"/>
                    <a:pt x="43" y="0"/>
                    <a:pt x="19" y="18"/>
                  </a:cubicBezTo>
                  <a:cubicBezTo>
                    <a:pt x="19" y="18"/>
                    <a:pt x="18" y="20"/>
                    <a:pt x="19" y="23"/>
                  </a:cubicBezTo>
                  <a:cubicBezTo>
                    <a:pt x="19" y="23"/>
                    <a:pt x="1" y="40"/>
                    <a:pt x="1" y="90"/>
                  </a:cubicBezTo>
                  <a:cubicBezTo>
                    <a:pt x="0" y="91"/>
                    <a:pt x="0" y="93"/>
                    <a:pt x="0" y="94"/>
                  </a:cubicBezTo>
                  <a:cubicBezTo>
                    <a:pt x="0" y="97"/>
                    <a:pt x="2" y="99"/>
                    <a:pt x="4" y="99"/>
                  </a:cubicBezTo>
                  <a:cubicBezTo>
                    <a:pt x="5" y="99"/>
                    <a:pt x="5" y="99"/>
                    <a:pt x="5" y="99"/>
                  </a:cubicBezTo>
                  <a:cubicBezTo>
                    <a:pt x="6" y="114"/>
                    <a:pt x="13" y="126"/>
                    <a:pt x="22" y="126"/>
                  </a:cubicBezTo>
                  <a:cubicBezTo>
                    <a:pt x="25" y="126"/>
                    <a:pt x="25" y="120"/>
                    <a:pt x="25" y="120"/>
                  </a:cubicBezTo>
                  <a:cubicBezTo>
                    <a:pt x="25" y="69"/>
                    <a:pt x="25" y="69"/>
                    <a:pt x="25" y="69"/>
                  </a:cubicBezTo>
                  <a:cubicBezTo>
                    <a:pt x="25" y="69"/>
                    <a:pt x="25" y="64"/>
                    <a:pt x="22" y="64"/>
                  </a:cubicBezTo>
                  <a:cubicBezTo>
                    <a:pt x="14" y="64"/>
                    <a:pt x="7" y="75"/>
                    <a:pt x="5" y="90"/>
                  </a:cubicBezTo>
                  <a:cubicBezTo>
                    <a:pt x="5" y="89"/>
                    <a:pt x="5" y="89"/>
                    <a:pt x="4" y="89"/>
                  </a:cubicBezTo>
                  <a:cubicBezTo>
                    <a:pt x="5" y="78"/>
                    <a:pt x="8" y="43"/>
                    <a:pt x="22" y="29"/>
                  </a:cubicBezTo>
                  <a:cubicBezTo>
                    <a:pt x="22" y="29"/>
                    <a:pt x="22" y="32"/>
                    <a:pt x="25" y="31"/>
                  </a:cubicBezTo>
                  <a:cubicBezTo>
                    <a:pt x="27" y="30"/>
                    <a:pt x="41" y="17"/>
                    <a:pt x="75" y="17"/>
                  </a:cubicBezTo>
                  <a:cubicBezTo>
                    <a:pt x="75" y="17"/>
                    <a:pt x="75" y="17"/>
                    <a:pt x="75" y="17"/>
                  </a:cubicBezTo>
                  <a:cubicBezTo>
                    <a:pt x="75" y="17"/>
                    <a:pt x="76" y="17"/>
                    <a:pt x="76" y="17"/>
                  </a:cubicBezTo>
                  <a:cubicBezTo>
                    <a:pt x="77" y="17"/>
                    <a:pt x="77" y="17"/>
                    <a:pt x="78" y="17"/>
                  </a:cubicBezTo>
                  <a:cubicBezTo>
                    <a:pt x="78" y="17"/>
                    <a:pt x="78" y="17"/>
                    <a:pt x="78" y="17"/>
                  </a:cubicBezTo>
                  <a:cubicBezTo>
                    <a:pt x="112" y="17"/>
                    <a:pt x="125" y="30"/>
                    <a:pt x="128" y="31"/>
                  </a:cubicBezTo>
                  <a:cubicBezTo>
                    <a:pt x="130" y="32"/>
                    <a:pt x="131" y="29"/>
                    <a:pt x="131" y="29"/>
                  </a:cubicBezTo>
                  <a:cubicBezTo>
                    <a:pt x="144" y="43"/>
                    <a:pt x="148" y="78"/>
                    <a:pt x="148" y="89"/>
                  </a:cubicBezTo>
                  <a:cubicBezTo>
                    <a:pt x="148" y="89"/>
                    <a:pt x="147" y="89"/>
                    <a:pt x="147" y="90"/>
                  </a:cubicBezTo>
                  <a:cubicBezTo>
                    <a:pt x="146" y="75"/>
                    <a:pt x="139" y="64"/>
                    <a:pt x="131" y="64"/>
                  </a:cubicBezTo>
                  <a:cubicBezTo>
                    <a:pt x="128" y="64"/>
                    <a:pt x="128" y="69"/>
                    <a:pt x="128" y="69"/>
                  </a:cubicBezTo>
                  <a:cubicBezTo>
                    <a:pt x="128" y="120"/>
                    <a:pt x="128" y="120"/>
                    <a:pt x="128" y="120"/>
                  </a:cubicBezTo>
                  <a:cubicBezTo>
                    <a:pt x="128" y="120"/>
                    <a:pt x="127" y="126"/>
                    <a:pt x="131" y="126"/>
                  </a:cubicBezTo>
                  <a:cubicBezTo>
                    <a:pt x="139" y="126"/>
                    <a:pt x="146" y="114"/>
                    <a:pt x="147" y="99"/>
                  </a:cubicBezTo>
                  <a:cubicBezTo>
                    <a:pt x="148" y="99"/>
                    <a:pt x="148" y="99"/>
                    <a:pt x="148" y="99"/>
                  </a:cubicBezTo>
                  <a:cubicBezTo>
                    <a:pt x="151" y="99"/>
                    <a:pt x="153" y="97"/>
                    <a:pt x="153" y="94"/>
                  </a:cubicBezTo>
                  <a:cubicBezTo>
                    <a:pt x="153" y="93"/>
                    <a:pt x="152" y="91"/>
                    <a:pt x="151" y="90"/>
                  </a:cubicBezTo>
                  <a:close/>
                  <a:moveTo>
                    <a:pt x="41" y="58"/>
                  </a:moveTo>
                  <a:cubicBezTo>
                    <a:pt x="36" y="58"/>
                    <a:pt x="36" y="58"/>
                    <a:pt x="36" y="58"/>
                  </a:cubicBezTo>
                  <a:cubicBezTo>
                    <a:pt x="32" y="58"/>
                    <a:pt x="28" y="62"/>
                    <a:pt x="28" y="66"/>
                  </a:cubicBezTo>
                  <a:cubicBezTo>
                    <a:pt x="28" y="124"/>
                    <a:pt x="28" y="124"/>
                    <a:pt x="28" y="124"/>
                  </a:cubicBezTo>
                  <a:cubicBezTo>
                    <a:pt x="28" y="129"/>
                    <a:pt x="32" y="132"/>
                    <a:pt x="36" y="132"/>
                  </a:cubicBezTo>
                  <a:cubicBezTo>
                    <a:pt x="41" y="132"/>
                    <a:pt x="41" y="132"/>
                    <a:pt x="41" y="132"/>
                  </a:cubicBezTo>
                  <a:cubicBezTo>
                    <a:pt x="46" y="132"/>
                    <a:pt x="49" y="129"/>
                    <a:pt x="49" y="124"/>
                  </a:cubicBezTo>
                  <a:cubicBezTo>
                    <a:pt x="49" y="66"/>
                    <a:pt x="49" y="66"/>
                    <a:pt x="49" y="66"/>
                  </a:cubicBezTo>
                  <a:cubicBezTo>
                    <a:pt x="49" y="62"/>
                    <a:pt x="46" y="58"/>
                    <a:pt x="41" y="5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a:solidFill>
                  <a:prstClr val="black"/>
                </a:solidFill>
              </a:endParaRPr>
            </a:p>
          </p:txBody>
        </p:sp>
      </p:grpSp>
      <p:grpSp>
        <p:nvGrpSpPr>
          <p:cNvPr id="6" name="组合 5"/>
          <p:cNvGrpSpPr/>
          <p:nvPr/>
        </p:nvGrpSpPr>
        <p:grpSpPr>
          <a:xfrm>
            <a:off x="908723" y="2608823"/>
            <a:ext cx="2040946" cy="2175738"/>
            <a:chOff x="908047" y="2608823"/>
            <a:chExt cx="2041212" cy="2175738"/>
          </a:xfrm>
          <a:solidFill>
            <a:schemeClr val="accent4"/>
          </a:solidFill>
        </p:grpSpPr>
        <p:grpSp>
          <p:nvGrpSpPr>
            <p:cNvPr id="66" name="组合 65"/>
            <p:cNvGrpSpPr/>
            <p:nvPr/>
          </p:nvGrpSpPr>
          <p:grpSpPr>
            <a:xfrm>
              <a:off x="908047" y="2608823"/>
              <a:ext cx="2041212" cy="2175738"/>
              <a:chOff x="9248849" y="2510971"/>
              <a:chExt cx="2041212" cy="2175738"/>
            </a:xfrm>
            <a:grpFill/>
          </p:grpSpPr>
          <p:sp>
            <p:nvSpPr>
              <p:cNvPr id="67" name="等腰三角形 66"/>
              <p:cNvSpPr/>
              <p:nvPr/>
            </p:nvSpPr>
            <p:spPr>
              <a:xfrm>
                <a:off x="9248849" y="2927053"/>
                <a:ext cx="2041212" cy="1759656"/>
              </a:xfrm>
              <a:prstGeom prst="triangl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8" name="直接连接符 67"/>
              <p:cNvCxnSpPr/>
              <p:nvPr/>
            </p:nvCxnSpPr>
            <p:spPr>
              <a:xfrm>
                <a:off x="10264874" y="2510971"/>
                <a:ext cx="0" cy="411002"/>
              </a:xfrm>
              <a:prstGeom prst="line">
                <a:avLst/>
              </a:prstGeom>
              <a:grpFill/>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1599048" y="3703167"/>
              <a:ext cx="622301" cy="803275"/>
              <a:chOff x="6161087" y="2424113"/>
              <a:chExt cx="622301" cy="803275"/>
            </a:xfrm>
            <a:grpFill/>
          </p:grpSpPr>
          <p:sp>
            <p:nvSpPr>
              <p:cNvPr id="79" name="Freeform 280"/>
              <p:cNvSpPr/>
              <p:nvPr/>
            </p:nvSpPr>
            <p:spPr bwMode="auto">
              <a:xfrm>
                <a:off x="6172200" y="2424113"/>
                <a:ext cx="611188" cy="619125"/>
              </a:xfrm>
              <a:custGeom>
                <a:avLst/>
                <a:gdLst>
                  <a:gd name="T0" fmla="*/ 120 w 163"/>
                  <a:gd name="T1" fmla="*/ 9 h 165"/>
                  <a:gd name="T2" fmla="*/ 153 w 163"/>
                  <a:gd name="T3" fmla="*/ 74 h 165"/>
                  <a:gd name="T4" fmla="*/ 72 w 163"/>
                  <a:gd name="T5" fmla="*/ 155 h 165"/>
                  <a:gd name="T6" fmla="*/ 8 w 163"/>
                  <a:gd name="T7" fmla="*/ 123 h 165"/>
                  <a:gd name="T8" fmla="*/ 0 w 163"/>
                  <a:gd name="T9" fmla="*/ 129 h 165"/>
                  <a:gd name="T10" fmla="*/ 72 w 163"/>
                  <a:gd name="T11" fmla="*/ 165 h 165"/>
                  <a:gd name="T12" fmla="*/ 163 w 163"/>
                  <a:gd name="T13" fmla="*/ 74 h 165"/>
                  <a:gd name="T14" fmla="*/ 126 w 163"/>
                  <a:gd name="T15" fmla="*/ 0 h 165"/>
                  <a:gd name="T16" fmla="*/ 120 w 163"/>
                  <a:gd name="T17" fmla="*/ 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165">
                    <a:moveTo>
                      <a:pt x="120" y="9"/>
                    </a:moveTo>
                    <a:cubicBezTo>
                      <a:pt x="140" y="24"/>
                      <a:pt x="153" y="47"/>
                      <a:pt x="153" y="74"/>
                    </a:cubicBezTo>
                    <a:cubicBezTo>
                      <a:pt x="153" y="119"/>
                      <a:pt x="117" y="155"/>
                      <a:pt x="72" y="155"/>
                    </a:cubicBezTo>
                    <a:cubicBezTo>
                      <a:pt x="46" y="155"/>
                      <a:pt x="23" y="142"/>
                      <a:pt x="8" y="123"/>
                    </a:cubicBezTo>
                    <a:cubicBezTo>
                      <a:pt x="0" y="129"/>
                      <a:pt x="0" y="129"/>
                      <a:pt x="0" y="129"/>
                    </a:cubicBezTo>
                    <a:cubicBezTo>
                      <a:pt x="16" y="151"/>
                      <a:pt x="43" y="165"/>
                      <a:pt x="72" y="165"/>
                    </a:cubicBezTo>
                    <a:cubicBezTo>
                      <a:pt x="122" y="165"/>
                      <a:pt x="163" y="124"/>
                      <a:pt x="163" y="74"/>
                    </a:cubicBezTo>
                    <a:cubicBezTo>
                      <a:pt x="163" y="44"/>
                      <a:pt x="149" y="17"/>
                      <a:pt x="126" y="0"/>
                    </a:cubicBezTo>
                    <a:lnTo>
                      <a:pt x="1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0" name="Freeform 281"/>
              <p:cNvSpPr>
                <a:spLocks noEditPoints="1"/>
              </p:cNvSpPr>
              <p:nvPr/>
            </p:nvSpPr>
            <p:spPr bwMode="auto">
              <a:xfrm>
                <a:off x="6175375" y="2436813"/>
                <a:ext cx="544513" cy="542925"/>
              </a:xfrm>
              <a:custGeom>
                <a:avLst/>
                <a:gdLst>
                  <a:gd name="T0" fmla="*/ 72 w 145"/>
                  <a:gd name="T1" fmla="*/ 0 h 145"/>
                  <a:gd name="T2" fmla="*/ 0 w 145"/>
                  <a:gd name="T3" fmla="*/ 73 h 145"/>
                  <a:gd name="T4" fmla="*/ 72 w 145"/>
                  <a:gd name="T5" fmla="*/ 145 h 145"/>
                  <a:gd name="T6" fmla="*/ 145 w 145"/>
                  <a:gd name="T7" fmla="*/ 73 h 145"/>
                  <a:gd name="T8" fmla="*/ 72 w 145"/>
                  <a:gd name="T9" fmla="*/ 0 h 145"/>
                  <a:gd name="T10" fmla="*/ 72 w 145"/>
                  <a:gd name="T11" fmla="*/ 142 h 145"/>
                  <a:gd name="T12" fmla="*/ 3 w 145"/>
                  <a:gd name="T13" fmla="*/ 73 h 145"/>
                  <a:gd name="T14" fmla="*/ 72 w 145"/>
                  <a:gd name="T15" fmla="*/ 4 h 145"/>
                  <a:gd name="T16" fmla="*/ 141 w 145"/>
                  <a:gd name="T17" fmla="*/ 73 h 145"/>
                  <a:gd name="T18" fmla="*/ 72 w 145"/>
                  <a:gd name="T19" fmla="*/ 14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 h="145">
                    <a:moveTo>
                      <a:pt x="72" y="0"/>
                    </a:moveTo>
                    <a:cubicBezTo>
                      <a:pt x="32" y="0"/>
                      <a:pt x="0" y="33"/>
                      <a:pt x="0" y="73"/>
                    </a:cubicBezTo>
                    <a:cubicBezTo>
                      <a:pt x="0" y="113"/>
                      <a:pt x="32" y="145"/>
                      <a:pt x="72" y="145"/>
                    </a:cubicBezTo>
                    <a:cubicBezTo>
                      <a:pt x="112" y="145"/>
                      <a:pt x="145" y="113"/>
                      <a:pt x="145" y="73"/>
                    </a:cubicBezTo>
                    <a:cubicBezTo>
                      <a:pt x="145" y="33"/>
                      <a:pt x="112" y="0"/>
                      <a:pt x="72" y="0"/>
                    </a:cubicBezTo>
                    <a:close/>
                    <a:moveTo>
                      <a:pt x="72" y="142"/>
                    </a:moveTo>
                    <a:cubicBezTo>
                      <a:pt x="34" y="142"/>
                      <a:pt x="3" y="111"/>
                      <a:pt x="3" y="73"/>
                    </a:cubicBezTo>
                    <a:cubicBezTo>
                      <a:pt x="3" y="35"/>
                      <a:pt x="34" y="4"/>
                      <a:pt x="72" y="4"/>
                    </a:cubicBezTo>
                    <a:cubicBezTo>
                      <a:pt x="110" y="4"/>
                      <a:pt x="141" y="35"/>
                      <a:pt x="141" y="73"/>
                    </a:cubicBezTo>
                    <a:cubicBezTo>
                      <a:pt x="141" y="111"/>
                      <a:pt x="110" y="142"/>
                      <a:pt x="72"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1" name="Freeform 282"/>
              <p:cNvSpPr/>
              <p:nvPr/>
            </p:nvSpPr>
            <p:spPr bwMode="auto">
              <a:xfrm>
                <a:off x="6161087" y="2447926"/>
                <a:ext cx="608013" cy="531813"/>
              </a:xfrm>
              <a:custGeom>
                <a:avLst/>
                <a:gdLst>
                  <a:gd name="T0" fmla="*/ 47 w 162"/>
                  <a:gd name="T1" fmla="*/ 11 h 142"/>
                  <a:gd name="T2" fmla="*/ 44 w 162"/>
                  <a:gd name="T3" fmla="*/ 17 h 142"/>
                  <a:gd name="T4" fmla="*/ 41 w 162"/>
                  <a:gd name="T5" fmla="*/ 21 h 142"/>
                  <a:gd name="T6" fmla="*/ 38 w 162"/>
                  <a:gd name="T7" fmla="*/ 19 h 142"/>
                  <a:gd name="T8" fmla="*/ 37 w 162"/>
                  <a:gd name="T9" fmla="*/ 23 h 142"/>
                  <a:gd name="T10" fmla="*/ 30 w 162"/>
                  <a:gd name="T11" fmla="*/ 25 h 142"/>
                  <a:gd name="T12" fmla="*/ 26 w 162"/>
                  <a:gd name="T13" fmla="*/ 30 h 142"/>
                  <a:gd name="T14" fmla="*/ 19 w 162"/>
                  <a:gd name="T15" fmla="*/ 38 h 142"/>
                  <a:gd name="T16" fmla="*/ 15 w 162"/>
                  <a:gd name="T17" fmla="*/ 44 h 142"/>
                  <a:gd name="T18" fmla="*/ 19 w 162"/>
                  <a:gd name="T19" fmla="*/ 48 h 142"/>
                  <a:gd name="T20" fmla="*/ 19 w 162"/>
                  <a:gd name="T21" fmla="*/ 50 h 142"/>
                  <a:gd name="T22" fmla="*/ 16 w 162"/>
                  <a:gd name="T23" fmla="*/ 47 h 142"/>
                  <a:gd name="T24" fmla="*/ 13 w 162"/>
                  <a:gd name="T25" fmla="*/ 43 h 142"/>
                  <a:gd name="T26" fmla="*/ 12 w 162"/>
                  <a:gd name="T27" fmla="*/ 49 h 142"/>
                  <a:gd name="T28" fmla="*/ 13 w 162"/>
                  <a:gd name="T29" fmla="*/ 60 h 142"/>
                  <a:gd name="T30" fmla="*/ 17 w 162"/>
                  <a:gd name="T31" fmla="*/ 57 h 142"/>
                  <a:gd name="T32" fmla="*/ 23 w 162"/>
                  <a:gd name="T33" fmla="*/ 63 h 142"/>
                  <a:gd name="T34" fmla="*/ 29 w 162"/>
                  <a:gd name="T35" fmla="*/ 70 h 142"/>
                  <a:gd name="T36" fmla="*/ 36 w 162"/>
                  <a:gd name="T37" fmla="*/ 75 h 142"/>
                  <a:gd name="T38" fmla="*/ 44 w 162"/>
                  <a:gd name="T39" fmla="*/ 84 h 142"/>
                  <a:gd name="T40" fmla="*/ 41 w 162"/>
                  <a:gd name="T41" fmla="*/ 96 h 142"/>
                  <a:gd name="T42" fmla="*/ 35 w 162"/>
                  <a:gd name="T43" fmla="*/ 111 h 142"/>
                  <a:gd name="T44" fmla="*/ 37 w 162"/>
                  <a:gd name="T45" fmla="*/ 121 h 142"/>
                  <a:gd name="T46" fmla="*/ 33 w 162"/>
                  <a:gd name="T47" fmla="*/ 122 h 142"/>
                  <a:gd name="T48" fmla="*/ 23 w 162"/>
                  <a:gd name="T49" fmla="*/ 106 h 142"/>
                  <a:gd name="T50" fmla="*/ 12 w 162"/>
                  <a:gd name="T51" fmla="*/ 81 h 142"/>
                  <a:gd name="T52" fmla="*/ 8 w 162"/>
                  <a:gd name="T53" fmla="*/ 62 h 142"/>
                  <a:gd name="T54" fmla="*/ 53 w 162"/>
                  <a:gd name="T55" fmla="*/ 131 h 142"/>
                  <a:gd name="T56" fmla="*/ 64 w 162"/>
                  <a:gd name="T57" fmla="*/ 129 h 142"/>
                  <a:gd name="T58" fmla="*/ 79 w 162"/>
                  <a:gd name="T59" fmla="*/ 127 h 142"/>
                  <a:gd name="T60" fmla="*/ 77 w 162"/>
                  <a:gd name="T61" fmla="*/ 134 h 142"/>
                  <a:gd name="T62" fmla="*/ 86 w 162"/>
                  <a:gd name="T63" fmla="*/ 133 h 142"/>
                  <a:gd name="T64" fmla="*/ 99 w 162"/>
                  <a:gd name="T65" fmla="*/ 131 h 142"/>
                  <a:gd name="T66" fmla="*/ 98 w 162"/>
                  <a:gd name="T67" fmla="*/ 2 h 142"/>
                  <a:gd name="T68" fmla="*/ 140 w 162"/>
                  <a:gd name="T69" fmla="*/ 46 h 142"/>
                  <a:gd name="T70" fmla="*/ 135 w 162"/>
                  <a:gd name="T71" fmla="*/ 42 h 142"/>
                  <a:gd name="T72" fmla="*/ 129 w 162"/>
                  <a:gd name="T73" fmla="*/ 53 h 142"/>
                  <a:gd name="T74" fmla="*/ 121 w 162"/>
                  <a:gd name="T75" fmla="*/ 43 h 142"/>
                  <a:gd name="T76" fmla="*/ 124 w 162"/>
                  <a:gd name="T77" fmla="*/ 53 h 142"/>
                  <a:gd name="T78" fmla="*/ 133 w 162"/>
                  <a:gd name="T79" fmla="*/ 56 h 142"/>
                  <a:gd name="T80" fmla="*/ 129 w 162"/>
                  <a:gd name="T81" fmla="*/ 72 h 142"/>
                  <a:gd name="T82" fmla="*/ 125 w 162"/>
                  <a:gd name="T83" fmla="*/ 88 h 142"/>
                  <a:gd name="T84" fmla="*/ 120 w 162"/>
                  <a:gd name="T85" fmla="*/ 98 h 142"/>
                  <a:gd name="T86" fmla="*/ 105 w 162"/>
                  <a:gd name="T87" fmla="*/ 110 h 142"/>
                  <a:gd name="T88" fmla="*/ 101 w 162"/>
                  <a:gd name="T89" fmla="*/ 99 h 142"/>
                  <a:gd name="T90" fmla="*/ 102 w 162"/>
                  <a:gd name="T91" fmla="*/ 86 h 142"/>
                  <a:gd name="T92" fmla="*/ 96 w 162"/>
                  <a:gd name="T93" fmla="*/ 72 h 142"/>
                  <a:gd name="T94" fmla="*/ 89 w 162"/>
                  <a:gd name="T95" fmla="*/ 64 h 142"/>
                  <a:gd name="T96" fmla="*/ 71 w 162"/>
                  <a:gd name="T97" fmla="*/ 65 h 142"/>
                  <a:gd name="T98" fmla="*/ 64 w 162"/>
                  <a:gd name="T99" fmla="*/ 55 h 142"/>
                  <a:gd name="T100" fmla="*/ 71 w 162"/>
                  <a:gd name="T101" fmla="*/ 35 h 142"/>
                  <a:gd name="T102" fmla="*/ 85 w 162"/>
                  <a:gd name="T103" fmla="*/ 30 h 142"/>
                  <a:gd name="T104" fmla="*/ 93 w 162"/>
                  <a:gd name="T105" fmla="*/ 33 h 142"/>
                  <a:gd name="T106" fmla="*/ 104 w 162"/>
                  <a:gd name="T107" fmla="*/ 33 h 142"/>
                  <a:gd name="T108" fmla="*/ 116 w 162"/>
                  <a:gd name="T109" fmla="*/ 32 h 142"/>
                  <a:gd name="T110" fmla="*/ 105 w 162"/>
                  <a:gd name="T111" fmla="*/ 27 h 142"/>
                  <a:gd name="T112" fmla="*/ 104 w 162"/>
                  <a:gd name="T113" fmla="*/ 23 h 142"/>
                  <a:gd name="T114" fmla="*/ 91 w 162"/>
                  <a:gd name="T115" fmla="*/ 23 h 142"/>
                  <a:gd name="T116" fmla="*/ 79 w 162"/>
                  <a:gd name="T117" fmla="*/ 27 h 142"/>
                  <a:gd name="T118" fmla="*/ 77 w 162"/>
                  <a:gd name="T119" fmla="*/ 15 h 142"/>
                  <a:gd name="T120" fmla="*/ 68 w 162"/>
                  <a:gd name="T121" fmla="*/ 8 h 142"/>
                  <a:gd name="T122" fmla="*/ 78 w 162"/>
                  <a:gd name="T123" fmla="*/ 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 h="142">
                    <a:moveTo>
                      <a:pt x="66" y="1"/>
                    </a:moveTo>
                    <a:cubicBezTo>
                      <a:pt x="66" y="1"/>
                      <a:pt x="42" y="4"/>
                      <a:pt x="25" y="23"/>
                    </a:cubicBezTo>
                    <a:cubicBezTo>
                      <a:pt x="25" y="23"/>
                      <a:pt x="38" y="10"/>
                      <a:pt x="46" y="10"/>
                    </a:cubicBezTo>
                    <a:cubicBezTo>
                      <a:pt x="47" y="10"/>
                      <a:pt x="47" y="10"/>
                      <a:pt x="47" y="10"/>
                    </a:cubicBezTo>
                    <a:cubicBezTo>
                      <a:pt x="47" y="10"/>
                      <a:pt x="47" y="11"/>
                      <a:pt x="47" y="11"/>
                    </a:cubicBezTo>
                    <a:cubicBezTo>
                      <a:pt x="47" y="11"/>
                      <a:pt x="46" y="13"/>
                      <a:pt x="46" y="13"/>
                    </a:cubicBezTo>
                    <a:cubicBezTo>
                      <a:pt x="46" y="13"/>
                      <a:pt x="46" y="15"/>
                      <a:pt x="46" y="15"/>
                    </a:cubicBezTo>
                    <a:cubicBezTo>
                      <a:pt x="45" y="15"/>
                      <a:pt x="45" y="15"/>
                      <a:pt x="45" y="15"/>
                    </a:cubicBezTo>
                    <a:cubicBezTo>
                      <a:pt x="45" y="15"/>
                      <a:pt x="44" y="16"/>
                      <a:pt x="44" y="16"/>
                    </a:cubicBezTo>
                    <a:cubicBezTo>
                      <a:pt x="44" y="16"/>
                      <a:pt x="44" y="16"/>
                      <a:pt x="44" y="17"/>
                    </a:cubicBezTo>
                    <a:cubicBezTo>
                      <a:pt x="44" y="17"/>
                      <a:pt x="44" y="18"/>
                      <a:pt x="44" y="18"/>
                    </a:cubicBezTo>
                    <a:cubicBezTo>
                      <a:pt x="44" y="19"/>
                      <a:pt x="44" y="19"/>
                      <a:pt x="44" y="19"/>
                    </a:cubicBezTo>
                    <a:cubicBezTo>
                      <a:pt x="44" y="20"/>
                      <a:pt x="44" y="20"/>
                      <a:pt x="44" y="20"/>
                    </a:cubicBezTo>
                    <a:cubicBezTo>
                      <a:pt x="43" y="21"/>
                      <a:pt x="43" y="21"/>
                      <a:pt x="43" y="21"/>
                    </a:cubicBezTo>
                    <a:cubicBezTo>
                      <a:pt x="43" y="21"/>
                      <a:pt x="41" y="21"/>
                      <a:pt x="41" y="21"/>
                    </a:cubicBezTo>
                    <a:cubicBezTo>
                      <a:pt x="40" y="21"/>
                      <a:pt x="40" y="20"/>
                      <a:pt x="40" y="20"/>
                    </a:cubicBezTo>
                    <a:cubicBezTo>
                      <a:pt x="42" y="19"/>
                      <a:pt x="42" y="19"/>
                      <a:pt x="42" y="19"/>
                    </a:cubicBezTo>
                    <a:cubicBezTo>
                      <a:pt x="42" y="19"/>
                      <a:pt x="42" y="19"/>
                      <a:pt x="41" y="18"/>
                    </a:cubicBezTo>
                    <a:cubicBezTo>
                      <a:pt x="41" y="18"/>
                      <a:pt x="41" y="17"/>
                      <a:pt x="40" y="17"/>
                    </a:cubicBezTo>
                    <a:cubicBezTo>
                      <a:pt x="40" y="18"/>
                      <a:pt x="38" y="19"/>
                      <a:pt x="38" y="19"/>
                    </a:cubicBezTo>
                    <a:cubicBezTo>
                      <a:pt x="37" y="19"/>
                      <a:pt x="37" y="19"/>
                      <a:pt x="37" y="19"/>
                    </a:cubicBezTo>
                    <a:cubicBezTo>
                      <a:pt x="37" y="19"/>
                      <a:pt x="37" y="21"/>
                      <a:pt x="37" y="21"/>
                    </a:cubicBezTo>
                    <a:cubicBezTo>
                      <a:pt x="37" y="21"/>
                      <a:pt x="38" y="21"/>
                      <a:pt x="38" y="21"/>
                    </a:cubicBezTo>
                    <a:cubicBezTo>
                      <a:pt x="38" y="21"/>
                      <a:pt x="38" y="22"/>
                      <a:pt x="38" y="22"/>
                    </a:cubicBezTo>
                    <a:cubicBezTo>
                      <a:pt x="38" y="23"/>
                      <a:pt x="37" y="23"/>
                      <a:pt x="37" y="23"/>
                    </a:cubicBezTo>
                    <a:cubicBezTo>
                      <a:pt x="37" y="23"/>
                      <a:pt x="37" y="24"/>
                      <a:pt x="36" y="24"/>
                    </a:cubicBezTo>
                    <a:cubicBezTo>
                      <a:pt x="36" y="23"/>
                      <a:pt x="35" y="23"/>
                      <a:pt x="34" y="23"/>
                    </a:cubicBezTo>
                    <a:cubicBezTo>
                      <a:pt x="34" y="23"/>
                      <a:pt x="33" y="23"/>
                      <a:pt x="33" y="23"/>
                    </a:cubicBezTo>
                    <a:cubicBezTo>
                      <a:pt x="32" y="23"/>
                      <a:pt x="32" y="23"/>
                      <a:pt x="32" y="23"/>
                    </a:cubicBezTo>
                    <a:cubicBezTo>
                      <a:pt x="32" y="24"/>
                      <a:pt x="30" y="25"/>
                      <a:pt x="30" y="25"/>
                    </a:cubicBezTo>
                    <a:cubicBezTo>
                      <a:pt x="30" y="25"/>
                      <a:pt x="30" y="25"/>
                      <a:pt x="30" y="25"/>
                    </a:cubicBezTo>
                    <a:cubicBezTo>
                      <a:pt x="30" y="26"/>
                      <a:pt x="29" y="27"/>
                      <a:pt x="29" y="27"/>
                    </a:cubicBezTo>
                    <a:cubicBezTo>
                      <a:pt x="29" y="27"/>
                      <a:pt x="29" y="27"/>
                      <a:pt x="27" y="28"/>
                    </a:cubicBezTo>
                    <a:cubicBezTo>
                      <a:pt x="26" y="28"/>
                      <a:pt x="26" y="28"/>
                      <a:pt x="26" y="28"/>
                    </a:cubicBezTo>
                    <a:cubicBezTo>
                      <a:pt x="26" y="30"/>
                      <a:pt x="26" y="30"/>
                      <a:pt x="26" y="30"/>
                    </a:cubicBezTo>
                    <a:cubicBezTo>
                      <a:pt x="26" y="30"/>
                      <a:pt x="25" y="30"/>
                      <a:pt x="24" y="31"/>
                    </a:cubicBezTo>
                    <a:cubicBezTo>
                      <a:pt x="24" y="32"/>
                      <a:pt x="22" y="33"/>
                      <a:pt x="22" y="33"/>
                    </a:cubicBezTo>
                    <a:cubicBezTo>
                      <a:pt x="21" y="33"/>
                      <a:pt x="21" y="34"/>
                      <a:pt x="20" y="34"/>
                    </a:cubicBezTo>
                    <a:cubicBezTo>
                      <a:pt x="20" y="35"/>
                      <a:pt x="20" y="36"/>
                      <a:pt x="20" y="36"/>
                    </a:cubicBezTo>
                    <a:cubicBezTo>
                      <a:pt x="20" y="37"/>
                      <a:pt x="19" y="38"/>
                      <a:pt x="19" y="38"/>
                    </a:cubicBezTo>
                    <a:cubicBezTo>
                      <a:pt x="19" y="39"/>
                      <a:pt x="19" y="40"/>
                      <a:pt x="19" y="40"/>
                    </a:cubicBezTo>
                    <a:cubicBezTo>
                      <a:pt x="18" y="40"/>
                      <a:pt x="18" y="41"/>
                      <a:pt x="17" y="41"/>
                    </a:cubicBezTo>
                    <a:cubicBezTo>
                      <a:pt x="17" y="41"/>
                      <a:pt x="16" y="41"/>
                      <a:pt x="15" y="42"/>
                    </a:cubicBezTo>
                    <a:cubicBezTo>
                      <a:pt x="15" y="42"/>
                      <a:pt x="14" y="43"/>
                      <a:pt x="14" y="43"/>
                    </a:cubicBezTo>
                    <a:cubicBezTo>
                      <a:pt x="14" y="43"/>
                      <a:pt x="15" y="44"/>
                      <a:pt x="15" y="44"/>
                    </a:cubicBezTo>
                    <a:cubicBezTo>
                      <a:pt x="16" y="44"/>
                      <a:pt x="16" y="44"/>
                      <a:pt x="16" y="44"/>
                    </a:cubicBezTo>
                    <a:cubicBezTo>
                      <a:pt x="16" y="44"/>
                      <a:pt x="17" y="46"/>
                      <a:pt x="17" y="46"/>
                    </a:cubicBezTo>
                    <a:cubicBezTo>
                      <a:pt x="17" y="46"/>
                      <a:pt x="16" y="47"/>
                      <a:pt x="17" y="47"/>
                    </a:cubicBezTo>
                    <a:cubicBezTo>
                      <a:pt x="17" y="47"/>
                      <a:pt x="18" y="47"/>
                      <a:pt x="18" y="47"/>
                    </a:cubicBezTo>
                    <a:cubicBezTo>
                      <a:pt x="19" y="48"/>
                      <a:pt x="19" y="48"/>
                      <a:pt x="19" y="48"/>
                    </a:cubicBezTo>
                    <a:cubicBezTo>
                      <a:pt x="20" y="49"/>
                      <a:pt x="20" y="49"/>
                      <a:pt x="20" y="49"/>
                    </a:cubicBezTo>
                    <a:cubicBezTo>
                      <a:pt x="21" y="49"/>
                      <a:pt x="21" y="49"/>
                      <a:pt x="21" y="49"/>
                    </a:cubicBezTo>
                    <a:cubicBezTo>
                      <a:pt x="21" y="49"/>
                      <a:pt x="21" y="50"/>
                      <a:pt x="21" y="50"/>
                    </a:cubicBezTo>
                    <a:cubicBezTo>
                      <a:pt x="20" y="50"/>
                      <a:pt x="20" y="51"/>
                      <a:pt x="20" y="51"/>
                    </a:cubicBezTo>
                    <a:cubicBezTo>
                      <a:pt x="20" y="51"/>
                      <a:pt x="20" y="51"/>
                      <a:pt x="19" y="50"/>
                    </a:cubicBezTo>
                    <a:cubicBezTo>
                      <a:pt x="19" y="50"/>
                      <a:pt x="19" y="49"/>
                      <a:pt x="19" y="49"/>
                    </a:cubicBezTo>
                    <a:cubicBezTo>
                      <a:pt x="18" y="49"/>
                      <a:pt x="18" y="50"/>
                      <a:pt x="17" y="49"/>
                    </a:cubicBezTo>
                    <a:cubicBezTo>
                      <a:pt x="17" y="49"/>
                      <a:pt x="17" y="49"/>
                      <a:pt x="16" y="49"/>
                    </a:cubicBezTo>
                    <a:cubicBezTo>
                      <a:pt x="16" y="48"/>
                      <a:pt x="16" y="49"/>
                      <a:pt x="16" y="48"/>
                    </a:cubicBezTo>
                    <a:cubicBezTo>
                      <a:pt x="16" y="48"/>
                      <a:pt x="16" y="47"/>
                      <a:pt x="16" y="47"/>
                    </a:cubicBezTo>
                    <a:cubicBezTo>
                      <a:pt x="16" y="47"/>
                      <a:pt x="15" y="46"/>
                      <a:pt x="15" y="46"/>
                    </a:cubicBezTo>
                    <a:cubicBezTo>
                      <a:pt x="15" y="46"/>
                      <a:pt x="15" y="47"/>
                      <a:pt x="15" y="46"/>
                    </a:cubicBezTo>
                    <a:cubicBezTo>
                      <a:pt x="14" y="45"/>
                      <a:pt x="14" y="45"/>
                      <a:pt x="14" y="45"/>
                    </a:cubicBezTo>
                    <a:cubicBezTo>
                      <a:pt x="13" y="45"/>
                      <a:pt x="13" y="45"/>
                      <a:pt x="13" y="45"/>
                    </a:cubicBezTo>
                    <a:cubicBezTo>
                      <a:pt x="13" y="44"/>
                      <a:pt x="13" y="44"/>
                      <a:pt x="13" y="43"/>
                    </a:cubicBezTo>
                    <a:cubicBezTo>
                      <a:pt x="13" y="43"/>
                      <a:pt x="14" y="42"/>
                      <a:pt x="14" y="42"/>
                    </a:cubicBezTo>
                    <a:cubicBezTo>
                      <a:pt x="14" y="41"/>
                      <a:pt x="14" y="39"/>
                      <a:pt x="14" y="39"/>
                    </a:cubicBezTo>
                    <a:cubicBezTo>
                      <a:pt x="14" y="39"/>
                      <a:pt x="12" y="44"/>
                      <a:pt x="11" y="47"/>
                    </a:cubicBezTo>
                    <a:cubicBezTo>
                      <a:pt x="11" y="47"/>
                      <a:pt x="12" y="47"/>
                      <a:pt x="12" y="48"/>
                    </a:cubicBezTo>
                    <a:cubicBezTo>
                      <a:pt x="12" y="48"/>
                      <a:pt x="12" y="49"/>
                      <a:pt x="12" y="49"/>
                    </a:cubicBezTo>
                    <a:cubicBezTo>
                      <a:pt x="12" y="50"/>
                      <a:pt x="12" y="50"/>
                      <a:pt x="12" y="51"/>
                    </a:cubicBezTo>
                    <a:cubicBezTo>
                      <a:pt x="12" y="53"/>
                      <a:pt x="12" y="54"/>
                      <a:pt x="12" y="54"/>
                    </a:cubicBezTo>
                    <a:cubicBezTo>
                      <a:pt x="12" y="55"/>
                      <a:pt x="11" y="56"/>
                      <a:pt x="11" y="56"/>
                    </a:cubicBezTo>
                    <a:cubicBezTo>
                      <a:pt x="11" y="57"/>
                      <a:pt x="12" y="58"/>
                      <a:pt x="12" y="59"/>
                    </a:cubicBezTo>
                    <a:cubicBezTo>
                      <a:pt x="12" y="59"/>
                      <a:pt x="12" y="59"/>
                      <a:pt x="13" y="60"/>
                    </a:cubicBezTo>
                    <a:cubicBezTo>
                      <a:pt x="13" y="60"/>
                      <a:pt x="12" y="61"/>
                      <a:pt x="13" y="60"/>
                    </a:cubicBezTo>
                    <a:cubicBezTo>
                      <a:pt x="14" y="59"/>
                      <a:pt x="14" y="58"/>
                      <a:pt x="14" y="58"/>
                    </a:cubicBezTo>
                    <a:cubicBezTo>
                      <a:pt x="15" y="57"/>
                      <a:pt x="15" y="57"/>
                      <a:pt x="15" y="57"/>
                    </a:cubicBezTo>
                    <a:cubicBezTo>
                      <a:pt x="15" y="57"/>
                      <a:pt x="15" y="57"/>
                      <a:pt x="16" y="57"/>
                    </a:cubicBezTo>
                    <a:cubicBezTo>
                      <a:pt x="17" y="57"/>
                      <a:pt x="17" y="57"/>
                      <a:pt x="17" y="57"/>
                    </a:cubicBezTo>
                    <a:cubicBezTo>
                      <a:pt x="18" y="58"/>
                      <a:pt x="17" y="59"/>
                      <a:pt x="17" y="59"/>
                    </a:cubicBezTo>
                    <a:cubicBezTo>
                      <a:pt x="18" y="59"/>
                      <a:pt x="20" y="58"/>
                      <a:pt x="20" y="58"/>
                    </a:cubicBezTo>
                    <a:cubicBezTo>
                      <a:pt x="21" y="58"/>
                      <a:pt x="21" y="58"/>
                      <a:pt x="21" y="59"/>
                    </a:cubicBezTo>
                    <a:cubicBezTo>
                      <a:pt x="22" y="60"/>
                      <a:pt x="22" y="61"/>
                      <a:pt x="22" y="61"/>
                    </a:cubicBezTo>
                    <a:cubicBezTo>
                      <a:pt x="23" y="62"/>
                      <a:pt x="23" y="63"/>
                      <a:pt x="23" y="63"/>
                    </a:cubicBezTo>
                    <a:cubicBezTo>
                      <a:pt x="23" y="64"/>
                      <a:pt x="25" y="64"/>
                      <a:pt x="25" y="64"/>
                    </a:cubicBezTo>
                    <a:cubicBezTo>
                      <a:pt x="25" y="64"/>
                      <a:pt x="27" y="65"/>
                      <a:pt x="27" y="65"/>
                    </a:cubicBezTo>
                    <a:cubicBezTo>
                      <a:pt x="28" y="65"/>
                      <a:pt x="27" y="66"/>
                      <a:pt x="28" y="66"/>
                    </a:cubicBezTo>
                    <a:cubicBezTo>
                      <a:pt x="29" y="66"/>
                      <a:pt x="29" y="68"/>
                      <a:pt x="29" y="68"/>
                    </a:cubicBezTo>
                    <a:cubicBezTo>
                      <a:pt x="29" y="68"/>
                      <a:pt x="30" y="70"/>
                      <a:pt x="29" y="70"/>
                    </a:cubicBezTo>
                    <a:cubicBezTo>
                      <a:pt x="29" y="70"/>
                      <a:pt x="29" y="71"/>
                      <a:pt x="30" y="71"/>
                    </a:cubicBezTo>
                    <a:cubicBezTo>
                      <a:pt x="30" y="71"/>
                      <a:pt x="32" y="72"/>
                      <a:pt x="32" y="72"/>
                    </a:cubicBezTo>
                    <a:cubicBezTo>
                      <a:pt x="32" y="72"/>
                      <a:pt x="31" y="73"/>
                      <a:pt x="32" y="73"/>
                    </a:cubicBezTo>
                    <a:cubicBezTo>
                      <a:pt x="33" y="74"/>
                      <a:pt x="35" y="74"/>
                      <a:pt x="35" y="74"/>
                    </a:cubicBezTo>
                    <a:cubicBezTo>
                      <a:pt x="35" y="75"/>
                      <a:pt x="34" y="76"/>
                      <a:pt x="36" y="75"/>
                    </a:cubicBezTo>
                    <a:cubicBezTo>
                      <a:pt x="37" y="75"/>
                      <a:pt x="38" y="75"/>
                      <a:pt x="39" y="76"/>
                    </a:cubicBezTo>
                    <a:cubicBezTo>
                      <a:pt x="40" y="76"/>
                      <a:pt x="39" y="77"/>
                      <a:pt x="41" y="78"/>
                    </a:cubicBezTo>
                    <a:cubicBezTo>
                      <a:pt x="43" y="79"/>
                      <a:pt x="43" y="79"/>
                      <a:pt x="44" y="79"/>
                    </a:cubicBezTo>
                    <a:cubicBezTo>
                      <a:pt x="44" y="80"/>
                      <a:pt x="45" y="80"/>
                      <a:pt x="45" y="81"/>
                    </a:cubicBezTo>
                    <a:cubicBezTo>
                      <a:pt x="45" y="82"/>
                      <a:pt x="44" y="83"/>
                      <a:pt x="44" y="84"/>
                    </a:cubicBezTo>
                    <a:cubicBezTo>
                      <a:pt x="43" y="84"/>
                      <a:pt x="42" y="86"/>
                      <a:pt x="42" y="87"/>
                    </a:cubicBezTo>
                    <a:cubicBezTo>
                      <a:pt x="41" y="87"/>
                      <a:pt x="41" y="88"/>
                      <a:pt x="41" y="89"/>
                    </a:cubicBezTo>
                    <a:cubicBezTo>
                      <a:pt x="42" y="90"/>
                      <a:pt x="42" y="91"/>
                      <a:pt x="42" y="91"/>
                    </a:cubicBezTo>
                    <a:cubicBezTo>
                      <a:pt x="42" y="92"/>
                      <a:pt x="43" y="94"/>
                      <a:pt x="42" y="94"/>
                    </a:cubicBezTo>
                    <a:cubicBezTo>
                      <a:pt x="42" y="95"/>
                      <a:pt x="41" y="96"/>
                      <a:pt x="41" y="96"/>
                    </a:cubicBezTo>
                    <a:cubicBezTo>
                      <a:pt x="41" y="96"/>
                      <a:pt x="42" y="97"/>
                      <a:pt x="42" y="98"/>
                    </a:cubicBezTo>
                    <a:cubicBezTo>
                      <a:pt x="41" y="99"/>
                      <a:pt x="39" y="100"/>
                      <a:pt x="39" y="100"/>
                    </a:cubicBezTo>
                    <a:cubicBezTo>
                      <a:pt x="38" y="100"/>
                      <a:pt x="37" y="102"/>
                      <a:pt x="37" y="102"/>
                    </a:cubicBezTo>
                    <a:cubicBezTo>
                      <a:pt x="37" y="102"/>
                      <a:pt x="37" y="104"/>
                      <a:pt x="37" y="105"/>
                    </a:cubicBezTo>
                    <a:cubicBezTo>
                      <a:pt x="37" y="105"/>
                      <a:pt x="34" y="110"/>
                      <a:pt x="35" y="111"/>
                    </a:cubicBezTo>
                    <a:cubicBezTo>
                      <a:pt x="36" y="112"/>
                      <a:pt x="36" y="113"/>
                      <a:pt x="36" y="114"/>
                    </a:cubicBezTo>
                    <a:cubicBezTo>
                      <a:pt x="35" y="114"/>
                      <a:pt x="35" y="114"/>
                      <a:pt x="35" y="115"/>
                    </a:cubicBezTo>
                    <a:cubicBezTo>
                      <a:pt x="35" y="115"/>
                      <a:pt x="33" y="115"/>
                      <a:pt x="34" y="116"/>
                    </a:cubicBezTo>
                    <a:cubicBezTo>
                      <a:pt x="35" y="118"/>
                      <a:pt x="36" y="118"/>
                      <a:pt x="36" y="119"/>
                    </a:cubicBezTo>
                    <a:cubicBezTo>
                      <a:pt x="36" y="120"/>
                      <a:pt x="36" y="120"/>
                      <a:pt x="37" y="121"/>
                    </a:cubicBezTo>
                    <a:cubicBezTo>
                      <a:pt x="38" y="122"/>
                      <a:pt x="38" y="123"/>
                      <a:pt x="39" y="124"/>
                    </a:cubicBezTo>
                    <a:cubicBezTo>
                      <a:pt x="40" y="124"/>
                      <a:pt x="40" y="125"/>
                      <a:pt x="40" y="126"/>
                    </a:cubicBezTo>
                    <a:cubicBezTo>
                      <a:pt x="40" y="126"/>
                      <a:pt x="42" y="128"/>
                      <a:pt x="40" y="127"/>
                    </a:cubicBezTo>
                    <a:cubicBezTo>
                      <a:pt x="38" y="125"/>
                      <a:pt x="40" y="127"/>
                      <a:pt x="37" y="125"/>
                    </a:cubicBezTo>
                    <a:cubicBezTo>
                      <a:pt x="35" y="122"/>
                      <a:pt x="34" y="123"/>
                      <a:pt x="33" y="122"/>
                    </a:cubicBezTo>
                    <a:cubicBezTo>
                      <a:pt x="32" y="121"/>
                      <a:pt x="34" y="125"/>
                      <a:pt x="31" y="120"/>
                    </a:cubicBezTo>
                    <a:cubicBezTo>
                      <a:pt x="29" y="114"/>
                      <a:pt x="29" y="115"/>
                      <a:pt x="28" y="114"/>
                    </a:cubicBezTo>
                    <a:cubicBezTo>
                      <a:pt x="28" y="113"/>
                      <a:pt x="28" y="114"/>
                      <a:pt x="27" y="111"/>
                    </a:cubicBezTo>
                    <a:cubicBezTo>
                      <a:pt x="25" y="108"/>
                      <a:pt x="26" y="110"/>
                      <a:pt x="25" y="108"/>
                    </a:cubicBezTo>
                    <a:cubicBezTo>
                      <a:pt x="24" y="107"/>
                      <a:pt x="24" y="109"/>
                      <a:pt x="23" y="106"/>
                    </a:cubicBezTo>
                    <a:cubicBezTo>
                      <a:pt x="22" y="103"/>
                      <a:pt x="22" y="105"/>
                      <a:pt x="21" y="101"/>
                    </a:cubicBezTo>
                    <a:cubicBezTo>
                      <a:pt x="20" y="97"/>
                      <a:pt x="22" y="97"/>
                      <a:pt x="20" y="96"/>
                    </a:cubicBezTo>
                    <a:cubicBezTo>
                      <a:pt x="18" y="94"/>
                      <a:pt x="18" y="95"/>
                      <a:pt x="17" y="93"/>
                    </a:cubicBezTo>
                    <a:cubicBezTo>
                      <a:pt x="17" y="92"/>
                      <a:pt x="18" y="93"/>
                      <a:pt x="16" y="90"/>
                    </a:cubicBezTo>
                    <a:cubicBezTo>
                      <a:pt x="14" y="87"/>
                      <a:pt x="12" y="86"/>
                      <a:pt x="12" y="81"/>
                    </a:cubicBezTo>
                    <a:cubicBezTo>
                      <a:pt x="12" y="75"/>
                      <a:pt x="12" y="74"/>
                      <a:pt x="12" y="74"/>
                    </a:cubicBezTo>
                    <a:cubicBezTo>
                      <a:pt x="12" y="74"/>
                      <a:pt x="9" y="72"/>
                      <a:pt x="10" y="69"/>
                    </a:cubicBezTo>
                    <a:cubicBezTo>
                      <a:pt x="11" y="66"/>
                      <a:pt x="11" y="67"/>
                      <a:pt x="11" y="66"/>
                    </a:cubicBezTo>
                    <a:cubicBezTo>
                      <a:pt x="11" y="65"/>
                      <a:pt x="10" y="65"/>
                      <a:pt x="9" y="64"/>
                    </a:cubicBezTo>
                    <a:cubicBezTo>
                      <a:pt x="9" y="63"/>
                      <a:pt x="8" y="63"/>
                      <a:pt x="8" y="62"/>
                    </a:cubicBezTo>
                    <a:cubicBezTo>
                      <a:pt x="8" y="61"/>
                      <a:pt x="8" y="60"/>
                      <a:pt x="8" y="60"/>
                    </a:cubicBezTo>
                    <a:cubicBezTo>
                      <a:pt x="7" y="60"/>
                      <a:pt x="7" y="60"/>
                      <a:pt x="7" y="60"/>
                    </a:cubicBezTo>
                    <a:cubicBezTo>
                      <a:pt x="7" y="60"/>
                      <a:pt x="0" y="130"/>
                      <a:pt x="70" y="140"/>
                    </a:cubicBezTo>
                    <a:cubicBezTo>
                      <a:pt x="70" y="140"/>
                      <a:pt x="54" y="137"/>
                      <a:pt x="52" y="134"/>
                    </a:cubicBezTo>
                    <a:cubicBezTo>
                      <a:pt x="52" y="134"/>
                      <a:pt x="52" y="131"/>
                      <a:pt x="53" y="131"/>
                    </a:cubicBezTo>
                    <a:cubicBezTo>
                      <a:pt x="53" y="131"/>
                      <a:pt x="54" y="131"/>
                      <a:pt x="55" y="131"/>
                    </a:cubicBezTo>
                    <a:cubicBezTo>
                      <a:pt x="56" y="130"/>
                      <a:pt x="57" y="129"/>
                      <a:pt x="57" y="129"/>
                    </a:cubicBezTo>
                    <a:cubicBezTo>
                      <a:pt x="57" y="130"/>
                      <a:pt x="57" y="130"/>
                      <a:pt x="57" y="130"/>
                    </a:cubicBezTo>
                    <a:cubicBezTo>
                      <a:pt x="57" y="130"/>
                      <a:pt x="57" y="130"/>
                      <a:pt x="60" y="130"/>
                    </a:cubicBezTo>
                    <a:cubicBezTo>
                      <a:pt x="63" y="129"/>
                      <a:pt x="63" y="130"/>
                      <a:pt x="64" y="129"/>
                    </a:cubicBezTo>
                    <a:cubicBezTo>
                      <a:pt x="65" y="129"/>
                      <a:pt x="66" y="126"/>
                      <a:pt x="67" y="128"/>
                    </a:cubicBezTo>
                    <a:cubicBezTo>
                      <a:pt x="68" y="129"/>
                      <a:pt x="66" y="128"/>
                      <a:pt x="68" y="129"/>
                    </a:cubicBezTo>
                    <a:cubicBezTo>
                      <a:pt x="69" y="130"/>
                      <a:pt x="72" y="129"/>
                      <a:pt x="72" y="129"/>
                    </a:cubicBezTo>
                    <a:cubicBezTo>
                      <a:pt x="72" y="129"/>
                      <a:pt x="77" y="129"/>
                      <a:pt x="77" y="129"/>
                    </a:cubicBezTo>
                    <a:cubicBezTo>
                      <a:pt x="78" y="128"/>
                      <a:pt x="78" y="127"/>
                      <a:pt x="79" y="127"/>
                    </a:cubicBezTo>
                    <a:cubicBezTo>
                      <a:pt x="80" y="128"/>
                      <a:pt x="80" y="129"/>
                      <a:pt x="80" y="129"/>
                    </a:cubicBezTo>
                    <a:cubicBezTo>
                      <a:pt x="77" y="130"/>
                      <a:pt x="77" y="130"/>
                      <a:pt x="77" y="130"/>
                    </a:cubicBezTo>
                    <a:cubicBezTo>
                      <a:pt x="75" y="132"/>
                      <a:pt x="75" y="132"/>
                      <a:pt x="75" y="132"/>
                    </a:cubicBezTo>
                    <a:cubicBezTo>
                      <a:pt x="75" y="132"/>
                      <a:pt x="74" y="133"/>
                      <a:pt x="75" y="133"/>
                    </a:cubicBezTo>
                    <a:cubicBezTo>
                      <a:pt x="76" y="134"/>
                      <a:pt x="76" y="133"/>
                      <a:pt x="77" y="134"/>
                    </a:cubicBezTo>
                    <a:cubicBezTo>
                      <a:pt x="79" y="134"/>
                      <a:pt x="81" y="136"/>
                      <a:pt x="82" y="135"/>
                    </a:cubicBezTo>
                    <a:cubicBezTo>
                      <a:pt x="83" y="133"/>
                      <a:pt x="83" y="133"/>
                      <a:pt x="83" y="132"/>
                    </a:cubicBezTo>
                    <a:cubicBezTo>
                      <a:pt x="84" y="131"/>
                      <a:pt x="84" y="130"/>
                      <a:pt x="85" y="130"/>
                    </a:cubicBezTo>
                    <a:cubicBezTo>
                      <a:pt x="86" y="130"/>
                      <a:pt x="87" y="131"/>
                      <a:pt x="87" y="131"/>
                    </a:cubicBezTo>
                    <a:cubicBezTo>
                      <a:pt x="86" y="133"/>
                      <a:pt x="86" y="133"/>
                      <a:pt x="86" y="133"/>
                    </a:cubicBezTo>
                    <a:cubicBezTo>
                      <a:pt x="86" y="133"/>
                      <a:pt x="88" y="133"/>
                      <a:pt x="89" y="133"/>
                    </a:cubicBezTo>
                    <a:cubicBezTo>
                      <a:pt x="90" y="133"/>
                      <a:pt x="90" y="134"/>
                      <a:pt x="91" y="133"/>
                    </a:cubicBezTo>
                    <a:cubicBezTo>
                      <a:pt x="92" y="132"/>
                      <a:pt x="92" y="132"/>
                      <a:pt x="94" y="132"/>
                    </a:cubicBezTo>
                    <a:cubicBezTo>
                      <a:pt x="95" y="131"/>
                      <a:pt x="96" y="131"/>
                      <a:pt x="97" y="131"/>
                    </a:cubicBezTo>
                    <a:cubicBezTo>
                      <a:pt x="97" y="131"/>
                      <a:pt x="98" y="131"/>
                      <a:pt x="99" y="131"/>
                    </a:cubicBezTo>
                    <a:cubicBezTo>
                      <a:pt x="99" y="131"/>
                      <a:pt x="102" y="133"/>
                      <a:pt x="102" y="133"/>
                    </a:cubicBezTo>
                    <a:cubicBezTo>
                      <a:pt x="103" y="133"/>
                      <a:pt x="106" y="133"/>
                      <a:pt x="106" y="133"/>
                    </a:cubicBezTo>
                    <a:cubicBezTo>
                      <a:pt x="106" y="133"/>
                      <a:pt x="98" y="140"/>
                      <a:pt x="81" y="140"/>
                    </a:cubicBezTo>
                    <a:cubicBezTo>
                      <a:pt x="81" y="140"/>
                      <a:pt x="119" y="142"/>
                      <a:pt x="141" y="105"/>
                    </a:cubicBezTo>
                    <a:cubicBezTo>
                      <a:pt x="162" y="67"/>
                      <a:pt x="147" y="19"/>
                      <a:pt x="98" y="2"/>
                    </a:cubicBezTo>
                    <a:cubicBezTo>
                      <a:pt x="98" y="2"/>
                      <a:pt x="135" y="16"/>
                      <a:pt x="145" y="51"/>
                    </a:cubicBezTo>
                    <a:cubicBezTo>
                      <a:pt x="144" y="52"/>
                      <a:pt x="144" y="52"/>
                      <a:pt x="144" y="52"/>
                    </a:cubicBezTo>
                    <a:cubicBezTo>
                      <a:pt x="143" y="51"/>
                      <a:pt x="143" y="51"/>
                      <a:pt x="143" y="50"/>
                    </a:cubicBezTo>
                    <a:cubicBezTo>
                      <a:pt x="142" y="48"/>
                      <a:pt x="142" y="48"/>
                      <a:pt x="142" y="47"/>
                    </a:cubicBezTo>
                    <a:cubicBezTo>
                      <a:pt x="141" y="46"/>
                      <a:pt x="141" y="47"/>
                      <a:pt x="140" y="46"/>
                    </a:cubicBezTo>
                    <a:cubicBezTo>
                      <a:pt x="140" y="45"/>
                      <a:pt x="139" y="45"/>
                      <a:pt x="139" y="44"/>
                    </a:cubicBezTo>
                    <a:cubicBezTo>
                      <a:pt x="138" y="44"/>
                      <a:pt x="137" y="41"/>
                      <a:pt x="137" y="41"/>
                    </a:cubicBezTo>
                    <a:cubicBezTo>
                      <a:pt x="136" y="40"/>
                      <a:pt x="135" y="40"/>
                      <a:pt x="134" y="40"/>
                    </a:cubicBezTo>
                    <a:cubicBezTo>
                      <a:pt x="134" y="40"/>
                      <a:pt x="134" y="39"/>
                      <a:pt x="134" y="40"/>
                    </a:cubicBezTo>
                    <a:cubicBezTo>
                      <a:pt x="133" y="40"/>
                      <a:pt x="135" y="42"/>
                      <a:pt x="135" y="42"/>
                    </a:cubicBezTo>
                    <a:cubicBezTo>
                      <a:pt x="135" y="44"/>
                      <a:pt x="135" y="44"/>
                      <a:pt x="135" y="44"/>
                    </a:cubicBezTo>
                    <a:cubicBezTo>
                      <a:pt x="135" y="44"/>
                      <a:pt x="136" y="47"/>
                      <a:pt x="136" y="47"/>
                    </a:cubicBezTo>
                    <a:cubicBezTo>
                      <a:pt x="136" y="48"/>
                      <a:pt x="135" y="50"/>
                      <a:pt x="135" y="50"/>
                    </a:cubicBezTo>
                    <a:cubicBezTo>
                      <a:pt x="135" y="50"/>
                      <a:pt x="134" y="52"/>
                      <a:pt x="134" y="52"/>
                    </a:cubicBezTo>
                    <a:cubicBezTo>
                      <a:pt x="133" y="53"/>
                      <a:pt x="129" y="53"/>
                      <a:pt x="129" y="53"/>
                    </a:cubicBezTo>
                    <a:cubicBezTo>
                      <a:pt x="129" y="53"/>
                      <a:pt x="128" y="52"/>
                      <a:pt x="127" y="51"/>
                    </a:cubicBezTo>
                    <a:cubicBezTo>
                      <a:pt x="127" y="50"/>
                      <a:pt x="125" y="49"/>
                      <a:pt x="124" y="49"/>
                    </a:cubicBezTo>
                    <a:cubicBezTo>
                      <a:pt x="124" y="48"/>
                      <a:pt x="125" y="47"/>
                      <a:pt x="124" y="46"/>
                    </a:cubicBezTo>
                    <a:cubicBezTo>
                      <a:pt x="123" y="45"/>
                      <a:pt x="124" y="45"/>
                      <a:pt x="122" y="44"/>
                    </a:cubicBezTo>
                    <a:cubicBezTo>
                      <a:pt x="121" y="43"/>
                      <a:pt x="121" y="43"/>
                      <a:pt x="121" y="43"/>
                    </a:cubicBezTo>
                    <a:cubicBezTo>
                      <a:pt x="121" y="43"/>
                      <a:pt x="118" y="42"/>
                      <a:pt x="119" y="43"/>
                    </a:cubicBezTo>
                    <a:cubicBezTo>
                      <a:pt x="120" y="45"/>
                      <a:pt x="119" y="47"/>
                      <a:pt x="120" y="47"/>
                    </a:cubicBezTo>
                    <a:cubicBezTo>
                      <a:pt x="121" y="47"/>
                      <a:pt x="121" y="47"/>
                      <a:pt x="122" y="48"/>
                    </a:cubicBezTo>
                    <a:cubicBezTo>
                      <a:pt x="122" y="49"/>
                      <a:pt x="123" y="50"/>
                      <a:pt x="123" y="51"/>
                    </a:cubicBezTo>
                    <a:cubicBezTo>
                      <a:pt x="124" y="51"/>
                      <a:pt x="124" y="53"/>
                      <a:pt x="124" y="53"/>
                    </a:cubicBezTo>
                    <a:cubicBezTo>
                      <a:pt x="125" y="54"/>
                      <a:pt x="127" y="53"/>
                      <a:pt x="127" y="54"/>
                    </a:cubicBezTo>
                    <a:cubicBezTo>
                      <a:pt x="127" y="55"/>
                      <a:pt x="126" y="56"/>
                      <a:pt x="127" y="57"/>
                    </a:cubicBezTo>
                    <a:cubicBezTo>
                      <a:pt x="128" y="57"/>
                      <a:pt x="128" y="57"/>
                      <a:pt x="129" y="57"/>
                    </a:cubicBezTo>
                    <a:cubicBezTo>
                      <a:pt x="129" y="57"/>
                      <a:pt x="129" y="57"/>
                      <a:pt x="130" y="57"/>
                    </a:cubicBezTo>
                    <a:cubicBezTo>
                      <a:pt x="131" y="56"/>
                      <a:pt x="133" y="56"/>
                      <a:pt x="133" y="56"/>
                    </a:cubicBezTo>
                    <a:cubicBezTo>
                      <a:pt x="133" y="56"/>
                      <a:pt x="134" y="58"/>
                      <a:pt x="134" y="58"/>
                    </a:cubicBezTo>
                    <a:cubicBezTo>
                      <a:pt x="134" y="59"/>
                      <a:pt x="134" y="61"/>
                      <a:pt x="134" y="61"/>
                    </a:cubicBezTo>
                    <a:cubicBezTo>
                      <a:pt x="132" y="64"/>
                      <a:pt x="132" y="64"/>
                      <a:pt x="132" y="64"/>
                    </a:cubicBezTo>
                    <a:cubicBezTo>
                      <a:pt x="132" y="64"/>
                      <a:pt x="132" y="69"/>
                      <a:pt x="132" y="69"/>
                    </a:cubicBezTo>
                    <a:cubicBezTo>
                      <a:pt x="131" y="69"/>
                      <a:pt x="130" y="71"/>
                      <a:pt x="129" y="72"/>
                    </a:cubicBezTo>
                    <a:cubicBezTo>
                      <a:pt x="129" y="72"/>
                      <a:pt x="129" y="75"/>
                      <a:pt x="129" y="75"/>
                    </a:cubicBezTo>
                    <a:cubicBezTo>
                      <a:pt x="127" y="77"/>
                      <a:pt x="127" y="77"/>
                      <a:pt x="127" y="77"/>
                    </a:cubicBezTo>
                    <a:cubicBezTo>
                      <a:pt x="127" y="77"/>
                      <a:pt x="127" y="80"/>
                      <a:pt x="127" y="80"/>
                    </a:cubicBezTo>
                    <a:cubicBezTo>
                      <a:pt x="127" y="81"/>
                      <a:pt x="128" y="84"/>
                      <a:pt x="127" y="85"/>
                    </a:cubicBezTo>
                    <a:cubicBezTo>
                      <a:pt x="127" y="86"/>
                      <a:pt x="125" y="88"/>
                      <a:pt x="125" y="88"/>
                    </a:cubicBezTo>
                    <a:cubicBezTo>
                      <a:pt x="125" y="88"/>
                      <a:pt x="128" y="90"/>
                      <a:pt x="126" y="90"/>
                    </a:cubicBezTo>
                    <a:cubicBezTo>
                      <a:pt x="125" y="91"/>
                      <a:pt x="124" y="93"/>
                      <a:pt x="123" y="93"/>
                    </a:cubicBezTo>
                    <a:cubicBezTo>
                      <a:pt x="123" y="94"/>
                      <a:pt x="123" y="95"/>
                      <a:pt x="122" y="95"/>
                    </a:cubicBezTo>
                    <a:cubicBezTo>
                      <a:pt x="121" y="95"/>
                      <a:pt x="120" y="95"/>
                      <a:pt x="120" y="96"/>
                    </a:cubicBezTo>
                    <a:cubicBezTo>
                      <a:pt x="120" y="96"/>
                      <a:pt x="120" y="98"/>
                      <a:pt x="120" y="98"/>
                    </a:cubicBezTo>
                    <a:cubicBezTo>
                      <a:pt x="117" y="102"/>
                      <a:pt x="117" y="102"/>
                      <a:pt x="117" y="102"/>
                    </a:cubicBezTo>
                    <a:cubicBezTo>
                      <a:pt x="114" y="105"/>
                      <a:pt x="114" y="105"/>
                      <a:pt x="114" y="105"/>
                    </a:cubicBezTo>
                    <a:cubicBezTo>
                      <a:pt x="114" y="105"/>
                      <a:pt x="115" y="106"/>
                      <a:pt x="114" y="106"/>
                    </a:cubicBezTo>
                    <a:cubicBezTo>
                      <a:pt x="113" y="107"/>
                      <a:pt x="109" y="108"/>
                      <a:pt x="109" y="108"/>
                    </a:cubicBezTo>
                    <a:cubicBezTo>
                      <a:pt x="108" y="109"/>
                      <a:pt x="106" y="110"/>
                      <a:pt x="105" y="110"/>
                    </a:cubicBezTo>
                    <a:cubicBezTo>
                      <a:pt x="104" y="110"/>
                      <a:pt x="105" y="112"/>
                      <a:pt x="104" y="110"/>
                    </a:cubicBezTo>
                    <a:cubicBezTo>
                      <a:pt x="103" y="108"/>
                      <a:pt x="104" y="109"/>
                      <a:pt x="103" y="107"/>
                    </a:cubicBezTo>
                    <a:cubicBezTo>
                      <a:pt x="101" y="104"/>
                      <a:pt x="101" y="106"/>
                      <a:pt x="101" y="104"/>
                    </a:cubicBezTo>
                    <a:cubicBezTo>
                      <a:pt x="101" y="102"/>
                      <a:pt x="102" y="104"/>
                      <a:pt x="101" y="102"/>
                    </a:cubicBezTo>
                    <a:cubicBezTo>
                      <a:pt x="101" y="100"/>
                      <a:pt x="102" y="102"/>
                      <a:pt x="101" y="99"/>
                    </a:cubicBezTo>
                    <a:cubicBezTo>
                      <a:pt x="100" y="97"/>
                      <a:pt x="100" y="98"/>
                      <a:pt x="99" y="97"/>
                    </a:cubicBezTo>
                    <a:cubicBezTo>
                      <a:pt x="97" y="95"/>
                      <a:pt x="96" y="97"/>
                      <a:pt x="97" y="94"/>
                    </a:cubicBezTo>
                    <a:cubicBezTo>
                      <a:pt x="98" y="92"/>
                      <a:pt x="98" y="94"/>
                      <a:pt x="98" y="92"/>
                    </a:cubicBezTo>
                    <a:cubicBezTo>
                      <a:pt x="99" y="90"/>
                      <a:pt x="98" y="90"/>
                      <a:pt x="99" y="89"/>
                    </a:cubicBezTo>
                    <a:cubicBezTo>
                      <a:pt x="101" y="88"/>
                      <a:pt x="102" y="88"/>
                      <a:pt x="102" y="86"/>
                    </a:cubicBezTo>
                    <a:cubicBezTo>
                      <a:pt x="101" y="85"/>
                      <a:pt x="101" y="84"/>
                      <a:pt x="101" y="84"/>
                    </a:cubicBezTo>
                    <a:cubicBezTo>
                      <a:pt x="101" y="83"/>
                      <a:pt x="99" y="81"/>
                      <a:pt x="99" y="81"/>
                    </a:cubicBezTo>
                    <a:cubicBezTo>
                      <a:pt x="99" y="80"/>
                      <a:pt x="99" y="81"/>
                      <a:pt x="98" y="79"/>
                    </a:cubicBezTo>
                    <a:cubicBezTo>
                      <a:pt x="97" y="78"/>
                      <a:pt x="96" y="77"/>
                      <a:pt x="96" y="77"/>
                    </a:cubicBezTo>
                    <a:cubicBezTo>
                      <a:pt x="96" y="77"/>
                      <a:pt x="96" y="74"/>
                      <a:pt x="96" y="72"/>
                    </a:cubicBezTo>
                    <a:cubicBezTo>
                      <a:pt x="96" y="71"/>
                      <a:pt x="96" y="73"/>
                      <a:pt x="96" y="71"/>
                    </a:cubicBezTo>
                    <a:cubicBezTo>
                      <a:pt x="97" y="69"/>
                      <a:pt x="97" y="67"/>
                      <a:pt x="97" y="67"/>
                    </a:cubicBezTo>
                    <a:cubicBezTo>
                      <a:pt x="97" y="67"/>
                      <a:pt x="94" y="66"/>
                      <a:pt x="93" y="66"/>
                    </a:cubicBezTo>
                    <a:cubicBezTo>
                      <a:pt x="92" y="66"/>
                      <a:pt x="92" y="68"/>
                      <a:pt x="91" y="66"/>
                    </a:cubicBezTo>
                    <a:cubicBezTo>
                      <a:pt x="89" y="65"/>
                      <a:pt x="90" y="64"/>
                      <a:pt x="89" y="64"/>
                    </a:cubicBezTo>
                    <a:cubicBezTo>
                      <a:pt x="89" y="64"/>
                      <a:pt x="88" y="64"/>
                      <a:pt x="87" y="64"/>
                    </a:cubicBezTo>
                    <a:cubicBezTo>
                      <a:pt x="86" y="65"/>
                      <a:pt x="84" y="65"/>
                      <a:pt x="83" y="66"/>
                    </a:cubicBezTo>
                    <a:cubicBezTo>
                      <a:pt x="81" y="66"/>
                      <a:pt x="81" y="66"/>
                      <a:pt x="79" y="66"/>
                    </a:cubicBezTo>
                    <a:cubicBezTo>
                      <a:pt x="77" y="66"/>
                      <a:pt x="75" y="67"/>
                      <a:pt x="73" y="66"/>
                    </a:cubicBezTo>
                    <a:cubicBezTo>
                      <a:pt x="72" y="65"/>
                      <a:pt x="71" y="66"/>
                      <a:pt x="71" y="65"/>
                    </a:cubicBezTo>
                    <a:cubicBezTo>
                      <a:pt x="70" y="63"/>
                      <a:pt x="71" y="63"/>
                      <a:pt x="69" y="62"/>
                    </a:cubicBezTo>
                    <a:cubicBezTo>
                      <a:pt x="68" y="61"/>
                      <a:pt x="67" y="62"/>
                      <a:pt x="67" y="61"/>
                    </a:cubicBezTo>
                    <a:cubicBezTo>
                      <a:pt x="67" y="59"/>
                      <a:pt x="68" y="59"/>
                      <a:pt x="67" y="58"/>
                    </a:cubicBezTo>
                    <a:cubicBezTo>
                      <a:pt x="66" y="57"/>
                      <a:pt x="67" y="59"/>
                      <a:pt x="66" y="57"/>
                    </a:cubicBezTo>
                    <a:cubicBezTo>
                      <a:pt x="64" y="55"/>
                      <a:pt x="63" y="56"/>
                      <a:pt x="64" y="55"/>
                    </a:cubicBezTo>
                    <a:cubicBezTo>
                      <a:pt x="64" y="53"/>
                      <a:pt x="65" y="54"/>
                      <a:pt x="65" y="52"/>
                    </a:cubicBezTo>
                    <a:cubicBezTo>
                      <a:pt x="65" y="50"/>
                      <a:pt x="68" y="53"/>
                      <a:pt x="66" y="49"/>
                    </a:cubicBezTo>
                    <a:cubicBezTo>
                      <a:pt x="64" y="45"/>
                      <a:pt x="64" y="46"/>
                      <a:pt x="66" y="43"/>
                    </a:cubicBezTo>
                    <a:cubicBezTo>
                      <a:pt x="67" y="40"/>
                      <a:pt x="69" y="39"/>
                      <a:pt x="70" y="38"/>
                    </a:cubicBezTo>
                    <a:cubicBezTo>
                      <a:pt x="70" y="38"/>
                      <a:pt x="71" y="36"/>
                      <a:pt x="71" y="35"/>
                    </a:cubicBezTo>
                    <a:cubicBezTo>
                      <a:pt x="72" y="35"/>
                      <a:pt x="72" y="34"/>
                      <a:pt x="73" y="35"/>
                    </a:cubicBezTo>
                    <a:cubicBezTo>
                      <a:pt x="75" y="35"/>
                      <a:pt x="76" y="34"/>
                      <a:pt x="77" y="33"/>
                    </a:cubicBezTo>
                    <a:cubicBezTo>
                      <a:pt x="78" y="32"/>
                      <a:pt x="80" y="31"/>
                      <a:pt x="80" y="30"/>
                    </a:cubicBezTo>
                    <a:cubicBezTo>
                      <a:pt x="81" y="30"/>
                      <a:pt x="81" y="31"/>
                      <a:pt x="82" y="30"/>
                    </a:cubicBezTo>
                    <a:cubicBezTo>
                      <a:pt x="84" y="30"/>
                      <a:pt x="84" y="30"/>
                      <a:pt x="85" y="30"/>
                    </a:cubicBezTo>
                    <a:cubicBezTo>
                      <a:pt x="86" y="30"/>
                      <a:pt x="84" y="30"/>
                      <a:pt x="87" y="30"/>
                    </a:cubicBezTo>
                    <a:cubicBezTo>
                      <a:pt x="89" y="29"/>
                      <a:pt x="89" y="29"/>
                      <a:pt x="89" y="29"/>
                    </a:cubicBezTo>
                    <a:cubicBezTo>
                      <a:pt x="90" y="29"/>
                      <a:pt x="90" y="29"/>
                      <a:pt x="91" y="29"/>
                    </a:cubicBezTo>
                    <a:cubicBezTo>
                      <a:pt x="92" y="30"/>
                      <a:pt x="92" y="27"/>
                      <a:pt x="92" y="30"/>
                    </a:cubicBezTo>
                    <a:cubicBezTo>
                      <a:pt x="92" y="32"/>
                      <a:pt x="91" y="33"/>
                      <a:pt x="93" y="33"/>
                    </a:cubicBezTo>
                    <a:cubicBezTo>
                      <a:pt x="95" y="34"/>
                      <a:pt x="93" y="34"/>
                      <a:pt x="95" y="34"/>
                    </a:cubicBezTo>
                    <a:cubicBezTo>
                      <a:pt x="97" y="34"/>
                      <a:pt x="97" y="34"/>
                      <a:pt x="98" y="34"/>
                    </a:cubicBezTo>
                    <a:cubicBezTo>
                      <a:pt x="99" y="35"/>
                      <a:pt x="99" y="36"/>
                      <a:pt x="101" y="36"/>
                    </a:cubicBezTo>
                    <a:cubicBezTo>
                      <a:pt x="102" y="36"/>
                      <a:pt x="100" y="38"/>
                      <a:pt x="102" y="36"/>
                    </a:cubicBezTo>
                    <a:cubicBezTo>
                      <a:pt x="104" y="33"/>
                      <a:pt x="100" y="33"/>
                      <a:pt x="104" y="33"/>
                    </a:cubicBezTo>
                    <a:cubicBezTo>
                      <a:pt x="108" y="34"/>
                      <a:pt x="109" y="35"/>
                      <a:pt x="109" y="34"/>
                    </a:cubicBezTo>
                    <a:cubicBezTo>
                      <a:pt x="110" y="34"/>
                      <a:pt x="110" y="35"/>
                      <a:pt x="112" y="34"/>
                    </a:cubicBezTo>
                    <a:cubicBezTo>
                      <a:pt x="113" y="33"/>
                      <a:pt x="114" y="33"/>
                      <a:pt x="114" y="33"/>
                    </a:cubicBezTo>
                    <a:cubicBezTo>
                      <a:pt x="115" y="34"/>
                      <a:pt x="115" y="35"/>
                      <a:pt x="116" y="34"/>
                    </a:cubicBezTo>
                    <a:cubicBezTo>
                      <a:pt x="116" y="32"/>
                      <a:pt x="117" y="33"/>
                      <a:pt x="116" y="32"/>
                    </a:cubicBezTo>
                    <a:cubicBezTo>
                      <a:pt x="114" y="31"/>
                      <a:pt x="113" y="32"/>
                      <a:pt x="113" y="30"/>
                    </a:cubicBezTo>
                    <a:cubicBezTo>
                      <a:pt x="112" y="29"/>
                      <a:pt x="114" y="29"/>
                      <a:pt x="112" y="29"/>
                    </a:cubicBezTo>
                    <a:cubicBezTo>
                      <a:pt x="110" y="29"/>
                      <a:pt x="111" y="29"/>
                      <a:pt x="109" y="28"/>
                    </a:cubicBezTo>
                    <a:cubicBezTo>
                      <a:pt x="108" y="28"/>
                      <a:pt x="106" y="30"/>
                      <a:pt x="106" y="28"/>
                    </a:cubicBezTo>
                    <a:cubicBezTo>
                      <a:pt x="105" y="27"/>
                      <a:pt x="102" y="29"/>
                      <a:pt x="105" y="27"/>
                    </a:cubicBezTo>
                    <a:cubicBezTo>
                      <a:pt x="108" y="24"/>
                      <a:pt x="107" y="23"/>
                      <a:pt x="109" y="24"/>
                    </a:cubicBezTo>
                    <a:cubicBezTo>
                      <a:pt x="110" y="24"/>
                      <a:pt x="110" y="26"/>
                      <a:pt x="111" y="25"/>
                    </a:cubicBezTo>
                    <a:cubicBezTo>
                      <a:pt x="112" y="24"/>
                      <a:pt x="114" y="23"/>
                      <a:pt x="112" y="22"/>
                    </a:cubicBezTo>
                    <a:cubicBezTo>
                      <a:pt x="110" y="20"/>
                      <a:pt x="112" y="21"/>
                      <a:pt x="109" y="20"/>
                    </a:cubicBezTo>
                    <a:cubicBezTo>
                      <a:pt x="107" y="19"/>
                      <a:pt x="105" y="24"/>
                      <a:pt x="104" y="23"/>
                    </a:cubicBezTo>
                    <a:cubicBezTo>
                      <a:pt x="103" y="22"/>
                      <a:pt x="103" y="22"/>
                      <a:pt x="102" y="22"/>
                    </a:cubicBezTo>
                    <a:cubicBezTo>
                      <a:pt x="101" y="23"/>
                      <a:pt x="101" y="24"/>
                      <a:pt x="101" y="26"/>
                    </a:cubicBezTo>
                    <a:cubicBezTo>
                      <a:pt x="101" y="27"/>
                      <a:pt x="102" y="27"/>
                      <a:pt x="100" y="26"/>
                    </a:cubicBezTo>
                    <a:cubicBezTo>
                      <a:pt x="98" y="25"/>
                      <a:pt x="103" y="26"/>
                      <a:pt x="98" y="24"/>
                    </a:cubicBezTo>
                    <a:cubicBezTo>
                      <a:pt x="93" y="22"/>
                      <a:pt x="91" y="23"/>
                      <a:pt x="91" y="23"/>
                    </a:cubicBezTo>
                    <a:cubicBezTo>
                      <a:pt x="90" y="24"/>
                      <a:pt x="89" y="24"/>
                      <a:pt x="88" y="24"/>
                    </a:cubicBezTo>
                    <a:cubicBezTo>
                      <a:pt x="88" y="25"/>
                      <a:pt x="90" y="26"/>
                      <a:pt x="88" y="25"/>
                    </a:cubicBezTo>
                    <a:cubicBezTo>
                      <a:pt x="86" y="24"/>
                      <a:pt x="84" y="26"/>
                      <a:pt x="84" y="26"/>
                    </a:cubicBezTo>
                    <a:cubicBezTo>
                      <a:pt x="84" y="26"/>
                      <a:pt x="83" y="25"/>
                      <a:pt x="83" y="26"/>
                    </a:cubicBezTo>
                    <a:cubicBezTo>
                      <a:pt x="82" y="27"/>
                      <a:pt x="80" y="27"/>
                      <a:pt x="79" y="27"/>
                    </a:cubicBezTo>
                    <a:cubicBezTo>
                      <a:pt x="78" y="26"/>
                      <a:pt x="76" y="27"/>
                      <a:pt x="78" y="25"/>
                    </a:cubicBezTo>
                    <a:cubicBezTo>
                      <a:pt x="80" y="22"/>
                      <a:pt x="78" y="24"/>
                      <a:pt x="81" y="23"/>
                    </a:cubicBezTo>
                    <a:cubicBezTo>
                      <a:pt x="84" y="21"/>
                      <a:pt x="88" y="21"/>
                      <a:pt x="84" y="20"/>
                    </a:cubicBezTo>
                    <a:cubicBezTo>
                      <a:pt x="81" y="20"/>
                      <a:pt x="86" y="20"/>
                      <a:pt x="82" y="17"/>
                    </a:cubicBezTo>
                    <a:cubicBezTo>
                      <a:pt x="77" y="15"/>
                      <a:pt x="77" y="18"/>
                      <a:pt x="77" y="15"/>
                    </a:cubicBezTo>
                    <a:cubicBezTo>
                      <a:pt x="77" y="12"/>
                      <a:pt x="76" y="12"/>
                      <a:pt x="75" y="12"/>
                    </a:cubicBezTo>
                    <a:cubicBezTo>
                      <a:pt x="74" y="12"/>
                      <a:pt x="71" y="13"/>
                      <a:pt x="70" y="13"/>
                    </a:cubicBezTo>
                    <a:cubicBezTo>
                      <a:pt x="69" y="13"/>
                      <a:pt x="70" y="14"/>
                      <a:pt x="68" y="13"/>
                    </a:cubicBezTo>
                    <a:cubicBezTo>
                      <a:pt x="66" y="11"/>
                      <a:pt x="65" y="13"/>
                      <a:pt x="66" y="11"/>
                    </a:cubicBezTo>
                    <a:cubicBezTo>
                      <a:pt x="67" y="9"/>
                      <a:pt x="67" y="9"/>
                      <a:pt x="68" y="8"/>
                    </a:cubicBezTo>
                    <a:cubicBezTo>
                      <a:pt x="70" y="7"/>
                      <a:pt x="69" y="2"/>
                      <a:pt x="73" y="4"/>
                    </a:cubicBezTo>
                    <a:cubicBezTo>
                      <a:pt x="76" y="6"/>
                      <a:pt x="75" y="5"/>
                      <a:pt x="77" y="5"/>
                    </a:cubicBezTo>
                    <a:cubicBezTo>
                      <a:pt x="80" y="6"/>
                      <a:pt x="81" y="5"/>
                      <a:pt x="81" y="5"/>
                    </a:cubicBezTo>
                    <a:cubicBezTo>
                      <a:pt x="81" y="4"/>
                      <a:pt x="78" y="3"/>
                      <a:pt x="78" y="3"/>
                    </a:cubicBezTo>
                    <a:cubicBezTo>
                      <a:pt x="78" y="3"/>
                      <a:pt x="77" y="3"/>
                      <a:pt x="78" y="2"/>
                    </a:cubicBezTo>
                    <a:cubicBezTo>
                      <a:pt x="78" y="2"/>
                      <a:pt x="79" y="1"/>
                      <a:pt x="79" y="1"/>
                    </a:cubicBezTo>
                    <a:cubicBezTo>
                      <a:pt x="78" y="0"/>
                      <a:pt x="78" y="0"/>
                      <a:pt x="78" y="0"/>
                    </a:cubicBezTo>
                    <a:cubicBezTo>
                      <a:pt x="78" y="0"/>
                      <a:pt x="68" y="0"/>
                      <a:pt x="6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2" name="Freeform 283"/>
              <p:cNvSpPr/>
              <p:nvPr/>
            </p:nvSpPr>
            <p:spPr bwMode="auto">
              <a:xfrm>
                <a:off x="6307138" y="3024188"/>
                <a:ext cx="173038" cy="203200"/>
              </a:xfrm>
              <a:custGeom>
                <a:avLst/>
                <a:gdLst>
                  <a:gd name="T0" fmla="*/ 33 w 46"/>
                  <a:gd name="T1" fmla="*/ 3 h 54"/>
                  <a:gd name="T2" fmla="*/ 33 w 46"/>
                  <a:gd name="T3" fmla="*/ 20 h 54"/>
                  <a:gd name="T4" fmla="*/ 18 w 46"/>
                  <a:gd name="T5" fmla="*/ 31 h 54"/>
                  <a:gd name="T6" fmla="*/ 0 w 46"/>
                  <a:gd name="T7" fmla="*/ 45 h 54"/>
                  <a:gd name="T8" fmla="*/ 46 w 46"/>
                  <a:gd name="T9" fmla="*/ 54 h 54"/>
                  <a:gd name="T10" fmla="*/ 46 w 46"/>
                  <a:gd name="T11" fmla="*/ 0 h 54"/>
                  <a:gd name="T12" fmla="*/ 33 w 46"/>
                  <a:gd name="T13" fmla="*/ 3 h 54"/>
                </a:gdLst>
                <a:ahLst/>
                <a:cxnLst>
                  <a:cxn ang="0">
                    <a:pos x="T0" y="T1"/>
                  </a:cxn>
                  <a:cxn ang="0">
                    <a:pos x="T2" y="T3"/>
                  </a:cxn>
                  <a:cxn ang="0">
                    <a:pos x="T4" y="T5"/>
                  </a:cxn>
                  <a:cxn ang="0">
                    <a:pos x="T6" y="T7"/>
                  </a:cxn>
                  <a:cxn ang="0">
                    <a:pos x="T8" y="T9"/>
                  </a:cxn>
                  <a:cxn ang="0">
                    <a:pos x="T10" y="T11"/>
                  </a:cxn>
                  <a:cxn ang="0">
                    <a:pos x="T12" y="T13"/>
                  </a:cxn>
                </a:cxnLst>
                <a:rect l="0" t="0" r="r" b="b"/>
                <a:pathLst>
                  <a:path w="46" h="54">
                    <a:moveTo>
                      <a:pt x="33" y="3"/>
                    </a:moveTo>
                    <a:cubicBezTo>
                      <a:pt x="33" y="20"/>
                      <a:pt x="33" y="20"/>
                      <a:pt x="33" y="20"/>
                    </a:cubicBezTo>
                    <a:cubicBezTo>
                      <a:pt x="33" y="20"/>
                      <a:pt x="28" y="28"/>
                      <a:pt x="18" y="31"/>
                    </a:cubicBezTo>
                    <a:cubicBezTo>
                      <a:pt x="9" y="35"/>
                      <a:pt x="0" y="40"/>
                      <a:pt x="0" y="45"/>
                    </a:cubicBezTo>
                    <a:cubicBezTo>
                      <a:pt x="1" y="50"/>
                      <a:pt x="14" y="54"/>
                      <a:pt x="46" y="54"/>
                    </a:cubicBezTo>
                    <a:cubicBezTo>
                      <a:pt x="46" y="0"/>
                      <a:pt x="46" y="0"/>
                      <a:pt x="46" y="0"/>
                    </a:cubicBezTo>
                    <a:lnTo>
                      <a:pt x="3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3" name="Freeform 284"/>
              <p:cNvSpPr/>
              <p:nvPr/>
            </p:nvSpPr>
            <p:spPr bwMode="auto">
              <a:xfrm>
                <a:off x="6456363" y="3024188"/>
                <a:ext cx="169863" cy="203200"/>
              </a:xfrm>
              <a:custGeom>
                <a:avLst/>
                <a:gdLst>
                  <a:gd name="T0" fmla="*/ 12 w 45"/>
                  <a:gd name="T1" fmla="*/ 3 h 54"/>
                  <a:gd name="T2" fmla="*/ 12 w 45"/>
                  <a:gd name="T3" fmla="*/ 20 h 54"/>
                  <a:gd name="T4" fmla="*/ 25 w 45"/>
                  <a:gd name="T5" fmla="*/ 31 h 54"/>
                  <a:gd name="T6" fmla="*/ 44 w 45"/>
                  <a:gd name="T7" fmla="*/ 45 h 54"/>
                  <a:gd name="T8" fmla="*/ 0 w 45"/>
                  <a:gd name="T9" fmla="*/ 54 h 54"/>
                  <a:gd name="T10" fmla="*/ 0 w 45"/>
                  <a:gd name="T11" fmla="*/ 0 h 54"/>
                  <a:gd name="T12" fmla="*/ 12 w 45"/>
                  <a:gd name="T13" fmla="*/ 3 h 54"/>
                </a:gdLst>
                <a:ahLst/>
                <a:cxnLst>
                  <a:cxn ang="0">
                    <a:pos x="T0" y="T1"/>
                  </a:cxn>
                  <a:cxn ang="0">
                    <a:pos x="T2" y="T3"/>
                  </a:cxn>
                  <a:cxn ang="0">
                    <a:pos x="T4" y="T5"/>
                  </a:cxn>
                  <a:cxn ang="0">
                    <a:pos x="T6" y="T7"/>
                  </a:cxn>
                  <a:cxn ang="0">
                    <a:pos x="T8" y="T9"/>
                  </a:cxn>
                  <a:cxn ang="0">
                    <a:pos x="T10" y="T11"/>
                  </a:cxn>
                  <a:cxn ang="0">
                    <a:pos x="T12" y="T13"/>
                  </a:cxn>
                </a:cxnLst>
                <a:rect l="0" t="0" r="r" b="b"/>
                <a:pathLst>
                  <a:path w="45" h="54">
                    <a:moveTo>
                      <a:pt x="12" y="3"/>
                    </a:moveTo>
                    <a:cubicBezTo>
                      <a:pt x="12" y="20"/>
                      <a:pt x="12" y="20"/>
                      <a:pt x="12" y="20"/>
                    </a:cubicBezTo>
                    <a:cubicBezTo>
                      <a:pt x="12" y="20"/>
                      <a:pt x="15" y="28"/>
                      <a:pt x="25" y="31"/>
                    </a:cubicBezTo>
                    <a:cubicBezTo>
                      <a:pt x="34" y="35"/>
                      <a:pt x="45" y="40"/>
                      <a:pt x="44" y="45"/>
                    </a:cubicBezTo>
                    <a:cubicBezTo>
                      <a:pt x="43" y="50"/>
                      <a:pt x="25" y="54"/>
                      <a:pt x="0" y="54"/>
                    </a:cubicBezTo>
                    <a:cubicBezTo>
                      <a:pt x="0" y="0"/>
                      <a:pt x="0" y="0"/>
                      <a:pt x="0" y="0"/>
                    </a:cubicBezTo>
                    <a:lnTo>
                      <a:pt x="12"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4" name="Freeform 285"/>
              <p:cNvSpPr/>
              <p:nvPr/>
            </p:nvSpPr>
            <p:spPr bwMode="auto">
              <a:xfrm>
                <a:off x="6172200" y="2424113"/>
                <a:ext cx="611188" cy="619125"/>
              </a:xfrm>
              <a:custGeom>
                <a:avLst/>
                <a:gdLst>
                  <a:gd name="T0" fmla="*/ 120 w 163"/>
                  <a:gd name="T1" fmla="*/ 9 h 165"/>
                  <a:gd name="T2" fmla="*/ 153 w 163"/>
                  <a:gd name="T3" fmla="*/ 74 h 165"/>
                  <a:gd name="T4" fmla="*/ 72 w 163"/>
                  <a:gd name="T5" fmla="*/ 155 h 165"/>
                  <a:gd name="T6" fmla="*/ 8 w 163"/>
                  <a:gd name="T7" fmla="*/ 123 h 165"/>
                  <a:gd name="T8" fmla="*/ 0 w 163"/>
                  <a:gd name="T9" fmla="*/ 129 h 165"/>
                  <a:gd name="T10" fmla="*/ 72 w 163"/>
                  <a:gd name="T11" fmla="*/ 165 h 165"/>
                  <a:gd name="T12" fmla="*/ 163 w 163"/>
                  <a:gd name="T13" fmla="*/ 74 h 165"/>
                  <a:gd name="T14" fmla="*/ 126 w 163"/>
                  <a:gd name="T15" fmla="*/ 0 h 165"/>
                  <a:gd name="T16" fmla="*/ 120 w 163"/>
                  <a:gd name="T17" fmla="*/ 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165">
                    <a:moveTo>
                      <a:pt x="120" y="9"/>
                    </a:moveTo>
                    <a:cubicBezTo>
                      <a:pt x="140" y="24"/>
                      <a:pt x="153" y="47"/>
                      <a:pt x="153" y="74"/>
                    </a:cubicBezTo>
                    <a:cubicBezTo>
                      <a:pt x="153" y="119"/>
                      <a:pt x="117" y="155"/>
                      <a:pt x="72" y="155"/>
                    </a:cubicBezTo>
                    <a:cubicBezTo>
                      <a:pt x="46" y="155"/>
                      <a:pt x="23" y="142"/>
                      <a:pt x="8" y="123"/>
                    </a:cubicBezTo>
                    <a:cubicBezTo>
                      <a:pt x="0" y="129"/>
                      <a:pt x="0" y="129"/>
                      <a:pt x="0" y="129"/>
                    </a:cubicBezTo>
                    <a:cubicBezTo>
                      <a:pt x="16" y="151"/>
                      <a:pt x="43" y="165"/>
                      <a:pt x="72" y="165"/>
                    </a:cubicBezTo>
                    <a:cubicBezTo>
                      <a:pt x="122" y="165"/>
                      <a:pt x="163" y="124"/>
                      <a:pt x="163" y="74"/>
                    </a:cubicBezTo>
                    <a:cubicBezTo>
                      <a:pt x="163" y="44"/>
                      <a:pt x="149" y="17"/>
                      <a:pt x="126" y="0"/>
                    </a:cubicBezTo>
                    <a:lnTo>
                      <a:pt x="1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5" name="Freeform 286"/>
              <p:cNvSpPr>
                <a:spLocks noEditPoints="1"/>
              </p:cNvSpPr>
              <p:nvPr/>
            </p:nvSpPr>
            <p:spPr bwMode="auto">
              <a:xfrm>
                <a:off x="6175375" y="2436813"/>
                <a:ext cx="544513" cy="542925"/>
              </a:xfrm>
              <a:custGeom>
                <a:avLst/>
                <a:gdLst>
                  <a:gd name="T0" fmla="*/ 72 w 145"/>
                  <a:gd name="T1" fmla="*/ 0 h 145"/>
                  <a:gd name="T2" fmla="*/ 0 w 145"/>
                  <a:gd name="T3" fmla="*/ 73 h 145"/>
                  <a:gd name="T4" fmla="*/ 72 w 145"/>
                  <a:gd name="T5" fmla="*/ 145 h 145"/>
                  <a:gd name="T6" fmla="*/ 145 w 145"/>
                  <a:gd name="T7" fmla="*/ 73 h 145"/>
                  <a:gd name="T8" fmla="*/ 72 w 145"/>
                  <a:gd name="T9" fmla="*/ 0 h 145"/>
                  <a:gd name="T10" fmla="*/ 72 w 145"/>
                  <a:gd name="T11" fmla="*/ 142 h 145"/>
                  <a:gd name="T12" fmla="*/ 3 w 145"/>
                  <a:gd name="T13" fmla="*/ 73 h 145"/>
                  <a:gd name="T14" fmla="*/ 72 w 145"/>
                  <a:gd name="T15" fmla="*/ 4 h 145"/>
                  <a:gd name="T16" fmla="*/ 141 w 145"/>
                  <a:gd name="T17" fmla="*/ 73 h 145"/>
                  <a:gd name="T18" fmla="*/ 72 w 145"/>
                  <a:gd name="T19" fmla="*/ 14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 h="145">
                    <a:moveTo>
                      <a:pt x="72" y="0"/>
                    </a:moveTo>
                    <a:cubicBezTo>
                      <a:pt x="32" y="0"/>
                      <a:pt x="0" y="33"/>
                      <a:pt x="0" y="73"/>
                    </a:cubicBezTo>
                    <a:cubicBezTo>
                      <a:pt x="0" y="113"/>
                      <a:pt x="32" y="145"/>
                      <a:pt x="72" y="145"/>
                    </a:cubicBezTo>
                    <a:cubicBezTo>
                      <a:pt x="112" y="145"/>
                      <a:pt x="145" y="113"/>
                      <a:pt x="145" y="73"/>
                    </a:cubicBezTo>
                    <a:cubicBezTo>
                      <a:pt x="145" y="33"/>
                      <a:pt x="112" y="0"/>
                      <a:pt x="72" y="0"/>
                    </a:cubicBezTo>
                    <a:close/>
                    <a:moveTo>
                      <a:pt x="72" y="142"/>
                    </a:moveTo>
                    <a:cubicBezTo>
                      <a:pt x="34" y="142"/>
                      <a:pt x="3" y="111"/>
                      <a:pt x="3" y="73"/>
                    </a:cubicBezTo>
                    <a:cubicBezTo>
                      <a:pt x="3" y="35"/>
                      <a:pt x="34" y="4"/>
                      <a:pt x="72" y="4"/>
                    </a:cubicBezTo>
                    <a:cubicBezTo>
                      <a:pt x="110" y="4"/>
                      <a:pt x="141" y="35"/>
                      <a:pt x="141" y="73"/>
                    </a:cubicBezTo>
                    <a:cubicBezTo>
                      <a:pt x="141" y="111"/>
                      <a:pt x="110" y="142"/>
                      <a:pt x="72"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86" name="Freeform 287"/>
              <p:cNvSpPr/>
              <p:nvPr/>
            </p:nvSpPr>
            <p:spPr bwMode="auto">
              <a:xfrm>
                <a:off x="6161087" y="2447926"/>
                <a:ext cx="608013" cy="531813"/>
              </a:xfrm>
              <a:custGeom>
                <a:avLst/>
                <a:gdLst>
                  <a:gd name="T0" fmla="*/ 47 w 162"/>
                  <a:gd name="T1" fmla="*/ 11 h 142"/>
                  <a:gd name="T2" fmla="*/ 44 w 162"/>
                  <a:gd name="T3" fmla="*/ 17 h 142"/>
                  <a:gd name="T4" fmla="*/ 41 w 162"/>
                  <a:gd name="T5" fmla="*/ 21 h 142"/>
                  <a:gd name="T6" fmla="*/ 38 w 162"/>
                  <a:gd name="T7" fmla="*/ 19 h 142"/>
                  <a:gd name="T8" fmla="*/ 37 w 162"/>
                  <a:gd name="T9" fmla="*/ 23 h 142"/>
                  <a:gd name="T10" fmla="*/ 30 w 162"/>
                  <a:gd name="T11" fmla="*/ 25 h 142"/>
                  <a:gd name="T12" fmla="*/ 26 w 162"/>
                  <a:gd name="T13" fmla="*/ 30 h 142"/>
                  <a:gd name="T14" fmla="*/ 19 w 162"/>
                  <a:gd name="T15" fmla="*/ 38 h 142"/>
                  <a:gd name="T16" fmla="*/ 15 w 162"/>
                  <a:gd name="T17" fmla="*/ 44 h 142"/>
                  <a:gd name="T18" fmla="*/ 19 w 162"/>
                  <a:gd name="T19" fmla="*/ 48 h 142"/>
                  <a:gd name="T20" fmla="*/ 19 w 162"/>
                  <a:gd name="T21" fmla="*/ 50 h 142"/>
                  <a:gd name="T22" fmla="*/ 16 w 162"/>
                  <a:gd name="T23" fmla="*/ 47 h 142"/>
                  <a:gd name="T24" fmla="*/ 13 w 162"/>
                  <a:gd name="T25" fmla="*/ 43 h 142"/>
                  <a:gd name="T26" fmla="*/ 12 w 162"/>
                  <a:gd name="T27" fmla="*/ 49 h 142"/>
                  <a:gd name="T28" fmla="*/ 13 w 162"/>
                  <a:gd name="T29" fmla="*/ 60 h 142"/>
                  <a:gd name="T30" fmla="*/ 17 w 162"/>
                  <a:gd name="T31" fmla="*/ 57 h 142"/>
                  <a:gd name="T32" fmla="*/ 23 w 162"/>
                  <a:gd name="T33" fmla="*/ 63 h 142"/>
                  <a:gd name="T34" fmla="*/ 29 w 162"/>
                  <a:gd name="T35" fmla="*/ 70 h 142"/>
                  <a:gd name="T36" fmla="*/ 36 w 162"/>
                  <a:gd name="T37" fmla="*/ 75 h 142"/>
                  <a:gd name="T38" fmla="*/ 44 w 162"/>
                  <a:gd name="T39" fmla="*/ 84 h 142"/>
                  <a:gd name="T40" fmla="*/ 41 w 162"/>
                  <a:gd name="T41" fmla="*/ 96 h 142"/>
                  <a:gd name="T42" fmla="*/ 35 w 162"/>
                  <a:gd name="T43" fmla="*/ 111 h 142"/>
                  <a:gd name="T44" fmla="*/ 37 w 162"/>
                  <a:gd name="T45" fmla="*/ 121 h 142"/>
                  <a:gd name="T46" fmla="*/ 33 w 162"/>
                  <a:gd name="T47" fmla="*/ 122 h 142"/>
                  <a:gd name="T48" fmla="*/ 23 w 162"/>
                  <a:gd name="T49" fmla="*/ 106 h 142"/>
                  <a:gd name="T50" fmla="*/ 12 w 162"/>
                  <a:gd name="T51" fmla="*/ 81 h 142"/>
                  <a:gd name="T52" fmla="*/ 8 w 162"/>
                  <a:gd name="T53" fmla="*/ 62 h 142"/>
                  <a:gd name="T54" fmla="*/ 53 w 162"/>
                  <a:gd name="T55" fmla="*/ 131 h 142"/>
                  <a:gd name="T56" fmla="*/ 64 w 162"/>
                  <a:gd name="T57" fmla="*/ 129 h 142"/>
                  <a:gd name="T58" fmla="*/ 79 w 162"/>
                  <a:gd name="T59" fmla="*/ 127 h 142"/>
                  <a:gd name="T60" fmla="*/ 77 w 162"/>
                  <a:gd name="T61" fmla="*/ 134 h 142"/>
                  <a:gd name="T62" fmla="*/ 86 w 162"/>
                  <a:gd name="T63" fmla="*/ 133 h 142"/>
                  <a:gd name="T64" fmla="*/ 99 w 162"/>
                  <a:gd name="T65" fmla="*/ 131 h 142"/>
                  <a:gd name="T66" fmla="*/ 98 w 162"/>
                  <a:gd name="T67" fmla="*/ 2 h 142"/>
                  <a:gd name="T68" fmla="*/ 140 w 162"/>
                  <a:gd name="T69" fmla="*/ 46 h 142"/>
                  <a:gd name="T70" fmla="*/ 135 w 162"/>
                  <a:gd name="T71" fmla="*/ 42 h 142"/>
                  <a:gd name="T72" fmla="*/ 129 w 162"/>
                  <a:gd name="T73" fmla="*/ 53 h 142"/>
                  <a:gd name="T74" fmla="*/ 121 w 162"/>
                  <a:gd name="T75" fmla="*/ 43 h 142"/>
                  <a:gd name="T76" fmla="*/ 124 w 162"/>
                  <a:gd name="T77" fmla="*/ 53 h 142"/>
                  <a:gd name="T78" fmla="*/ 133 w 162"/>
                  <a:gd name="T79" fmla="*/ 56 h 142"/>
                  <a:gd name="T80" fmla="*/ 129 w 162"/>
                  <a:gd name="T81" fmla="*/ 72 h 142"/>
                  <a:gd name="T82" fmla="*/ 125 w 162"/>
                  <a:gd name="T83" fmla="*/ 88 h 142"/>
                  <a:gd name="T84" fmla="*/ 120 w 162"/>
                  <a:gd name="T85" fmla="*/ 98 h 142"/>
                  <a:gd name="T86" fmla="*/ 105 w 162"/>
                  <a:gd name="T87" fmla="*/ 110 h 142"/>
                  <a:gd name="T88" fmla="*/ 101 w 162"/>
                  <a:gd name="T89" fmla="*/ 99 h 142"/>
                  <a:gd name="T90" fmla="*/ 102 w 162"/>
                  <a:gd name="T91" fmla="*/ 86 h 142"/>
                  <a:gd name="T92" fmla="*/ 96 w 162"/>
                  <a:gd name="T93" fmla="*/ 72 h 142"/>
                  <a:gd name="T94" fmla="*/ 89 w 162"/>
                  <a:gd name="T95" fmla="*/ 64 h 142"/>
                  <a:gd name="T96" fmla="*/ 71 w 162"/>
                  <a:gd name="T97" fmla="*/ 65 h 142"/>
                  <a:gd name="T98" fmla="*/ 64 w 162"/>
                  <a:gd name="T99" fmla="*/ 55 h 142"/>
                  <a:gd name="T100" fmla="*/ 71 w 162"/>
                  <a:gd name="T101" fmla="*/ 35 h 142"/>
                  <a:gd name="T102" fmla="*/ 85 w 162"/>
                  <a:gd name="T103" fmla="*/ 30 h 142"/>
                  <a:gd name="T104" fmla="*/ 93 w 162"/>
                  <a:gd name="T105" fmla="*/ 33 h 142"/>
                  <a:gd name="T106" fmla="*/ 104 w 162"/>
                  <a:gd name="T107" fmla="*/ 33 h 142"/>
                  <a:gd name="T108" fmla="*/ 116 w 162"/>
                  <a:gd name="T109" fmla="*/ 32 h 142"/>
                  <a:gd name="T110" fmla="*/ 105 w 162"/>
                  <a:gd name="T111" fmla="*/ 27 h 142"/>
                  <a:gd name="T112" fmla="*/ 104 w 162"/>
                  <a:gd name="T113" fmla="*/ 23 h 142"/>
                  <a:gd name="T114" fmla="*/ 91 w 162"/>
                  <a:gd name="T115" fmla="*/ 23 h 142"/>
                  <a:gd name="T116" fmla="*/ 79 w 162"/>
                  <a:gd name="T117" fmla="*/ 27 h 142"/>
                  <a:gd name="T118" fmla="*/ 77 w 162"/>
                  <a:gd name="T119" fmla="*/ 15 h 142"/>
                  <a:gd name="T120" fmla="*/ 68 w 162"/>
                  <a:gd name="T121" fmla="*/ 8 h 142"/>
                  <a:gd name="T122" fmla="*/ 78 w 162"/>
                  <a:gd name="T123" fmla="*/ 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 h="142">
                    <a:moveTo>
                      <a:pt x="66" y="1"/>
                    </a:moveTo>
                    <a:cubicBezTo>
                      <a:pt x="66" y="1"/>
                      <a:pt x="42" y="4"/>
                      <a:pt x="25" y="23"/>
                    </a:cubicBezTo>
                    <a:cubicBezTo>
                      <a:pt x="25" y="23"/>
                      <a:pt x="38" y="10"/>
                      <a:pt x="46" y="10"/>
                    </a:cubicBezTo>
                    <a:cubicBezTo>
                      <a:pt x="47" y="10"/>
                      <a:pt x="47" y="10"/>
                      <a:pt x="47" y="10"/>
                    </a:cubicBezTo>
                    <a:cubicBezTo>
                      <a:pt x="47" y="10"/>
                      <a:pt x="47" y="11"/>
                      <a:pt x="47" y="11"/>
                    </a:cubicBezTo>
                    <a:cubicBezTo>
                      <a:pt x="47" y="11"/>
                      <a:pt x="46" y="13"/>
                      <a:pt x="46" y="13"/>
                    </a:cubicBezTo>
                    <a:cubicBezTo>
                      <a:pt x="46" y="13"/>
                      <a:pt x="46" y="15"/>
                      <a:pt x="46" y="15"/>
                    </a:cubicBezTo>
                    <a:cubicBezTo>
                      <a:pt x="45" y="15"/>
                      <a:pt x="45" y="15"/>
                      <a:pt x="45" y="15"/>
                    </a:cubicBezTo>
                    <a:cubicBezTo>
                      <a:pt x="45" y="15"/>
                      <a:pt x="44" y="16"/>
                      <a:pt x="44" y="16"/>
                    </a:cubicBezTo>
                    <a:cubicBezTo>
                      <a:pt x="44" y="16"/>
                      <a:pt x="44" y="16"/>
                      <a:pt x="44" y="17"/>
                    </a:cubicBezTo>
                    <a:cubicBezTo>
                      <a:pt x="44" y="17"/>
                      <a:pt x="44" y="18"/>
                      <a:pt x="44" y="18"/>
                    </a:cubicBezTo>
                    <a:cubicBezTo>
                      <a:pt x="44" y="19"/>
                      <a:pt x="44" y="19"/>
                      <a:pt x="44" y="19"/>
                    </a:cubicBezTo>
                    <a:cubicBezTo>
                      <a:pt x="44" y="20"/>
                      <a:pt x="44" y="20"/>
                      <a:pt x="44" y="20"/>
                    </a:cubicBezTo>
                    <a:cubicBezTo>
                      <a:pt x="43" y="21"/>
                      <a:pt x="43" y="21"/>
                      <a:pt x="43" y="21"/>
                    </a:cubicBezTo>
                    <a:cubicBezTo>
                      <a:pt x="43" y="21"/>
                      <a:pt x="41" y="21"/>
                      <a:pt x="41" y="21"/>
                    </a:cubicBezTo>
                    <a:cubicBezTo>
                      <a:pt x="40" y="21"/>
                      <a:pt x="40" y="20"/>
                      <a:pt x="40" y="20"/>
                    </a:cubicBezTo>
                    <a:cubicBezTo>
                      <a:pt x="42" y="19"/>
                      <a:pt x="42" y="19"/>
                      <a:pt x="42" y="19"/>
                    </a:cubicBezTo>
                    <a:cubicBezTo>
                      <a:pt x="42" y="19"/>
                      <a:pt x="42" y="19"/>
                      <a:pt x="41" y="18"/>
                    </a:cubicBezTo>
                    <a:cubicBezTo>
                      <a:pt x="41" y="18"/>
                      <a:pt x="41" y="17"/>
                      <a:pt x="40" y="17"/>
                    </a:cubicBezTo>
                    <a:cubicBezTo>
                      <a:pt x="40" y="18"/>
                      <a:pt x="38" y="19"/>
                      <a:pt x="38" y="19"/>
                    </a:cubicBezTo>
                    <a:cubicBezTo>
                      <a:pt x="37" y="19"/>
                      <a:pt x="37" y="19"/>
                      <a:pt x="37" y="19"/>
                    </a:cubicBezTo>
                    <a:cubicBezTo>
                      <a:pt x="37" y="19"/>
                      <a:pt x="37" y="21"/>
                      <a:pt x="37" y="21"/>
                    </a:cubicBezTo>
                    <a:cubicBezTo>
                      <a:pt x="37" y="21"/>
                      <a:pt x="38" y="21"/>
                      <a:pt x="38" y="21"/>
                    </a:cubicBezTo>
                    <a:cubicBezTo>
                      <a:pt x="38" y="21"/>
                      <a:pt x="38" y="22"/>
                      <a:pt x="38" y="22"/>
                    </a:cubicBezTo>
                    <a:cubicBezTo>
                      <a:pt x="38" y="23"/>
                      <a:pt x="37" y="23"/>
                      <a:pt x="37" y="23"/>
                    </a:cubicBezTo>
                    <a:cubicBezTo>
                      <a:pt x="37" y="23"/>
                      <a:pt x="37" y="24"/>
                      <a:pt x="36" y="24"/>
                    </a:cubicBezTo>
                    <a:cubicBezTo>
                      <a:pt x="36" y="23"/>
                      <a:pt x="35" y="23"/>
                      <a:pt x="34" y="23"/>
                    </a:cubicBezTo>
                    <a:cubicBezTo>
                      <a:pt x="34" y="23"/>
                      <a:pt x="33" y="23"/>
                      <a:pt x="33" y="23"/>
                    </a:cubicBezTo>
                    <a:cubicBezTo>
                      <a:pt x="32" y="23"/>
                      <a:pt x="32" y="23"/>
                      <a:pt x="32" y="23"/>
                    </a:cubicBezTo>
                    <a:cubicBezTo>
                      <a:pt x="32" y="24"/>
                      <a:pt x="30" y="25"/>
                      <a:pt x="30" y="25"/>
                    </a:cubicBezTo>
                    <a:cubicBezTo>
                      <a:pt x="30" y="25"/>
                      <a:pt x="30" y="25"/>
                      <a:pt x="30" y="25"/>
                    </a:cubicBezTo>
                    <a:cubicBezTo>
                      <a:pt x="30" y="26"/>
                      <a:pt x="29" y="27"/>
                      <a:pt x="29" y="27"/>
                    </a:cubicBezTo>
                    <a:cubicBezTo>
                      <a:pt x="29" y="27"/>
                      <a:pt x="29" y="27"/>
                      <a:pt x="27" y="28"/>
                    </a:cubicBezTo>
                    <a:cubicBezTo>
                      <a:pt x="26" y="28"/>
                      <a:pt x="26" y="28"/>
                      <a:pt x="26" y="28"/>
                    </a:cubicBezTo>
                    <a:cubicBezTo>
                      <a:pt x="26" y="30"/>
                      <a:pt x="26" y="30"/>
                      <a:pt x="26" y="30"/>
                    </a:cubicBezTo>
                    <a:cubicBezTo>
                      <a:pt x="26" y="30"/>
                      <a:pt x="25" y="30"/>
                      <a:pt x="24" y="31"/>
                    </a:cubicBezTo>
                    <a:cubicBezTo>
                      <a:pt x="24" y="32"/>
                      <a:pt x="22" y="33"/>
                      <a:pt x="22" y="33"/>
                    </a:cubicBezTo>
                    <a:cubicBezTo>
                      <a:pt x="21" y="33"/>
                      <a:pt x="21" y="34"/>
                      <a:pt x="20" y="34"/>
                    </a:cubicBezTo>
                    <a:cubicBezTo>
                      <a:pt x="20" y="35"/>
                      <a:pt x="20" y="36"/>
                      <a:pt x="20" y="36"/>
                    </a:cubicBezTo>
                    <a:cubicBezTo>
                      <a:pt x="20" y="37"/>
                      <a:pt x="19" y="38"/>
                      <a:pt x="19" y="38"/>
                    </a:cubicBezTo>
                    <a:cubicBezTo>
                      <a:pt x="19" y="39"/>
                      <a:pt x="19" y="40"/>
                      <a:pt x="19" y="40"/>
                    </a:cubicBezTo>
                    <a:cubicBezTo>
                      <a:pt x="18" y="40"/>
                      <a:pt x="18" y="41"/>
                      <a:pt x="17" y="41"/>
                    </a:cubicBezTo>
                    <a:cubicBezTo>
                      <a:pt x="17" y="41"/>
                      <a:pt x="16" y="41"/>
                      <a:pt x="15" y="42"/>
                    </a:cubicBezTo>
                    <a:cubicBezTo>
                      <a:pt x="15" y="42"/>
                      <a:pt x="14" y="43"/>
                      <a:pt x="14" y="43"/>
                    </a:cubicBezTo>
                    <a:cubicBezTo>
                      <a:pt x="14" y="43"/>
                      <a:pt x="15" y="44"/>
                      <a:pt x="15" y="44"/>
                    </a:cubicBezTo>
                    <a:cubicBezTo>
                      <a:pt x="16" y="44"/>
                      <a:pt x="16" y="44"/>
                      <a:pt x="16" y="44"/>
                    </a:cubicBezTo>
                    <a:cubicBezTo>
                      <a:pt x="16" y="44"/>
                      <a:pt x="17" y="46"/>
                      <a:pt x="17" y="46"/>
                    </a:cubicBezTo>
                    <a:cubicBezTo>
                      <a:pt x="17" y="46"/>
                      <a:pt x="16" y="47"/>
                      <a:pt x="17" y="47"/>
                    </a:cubicBezTo>
                    <a:cubicBezTo>
                      <a:pt x="17" y="47"/>
                      <a:pt x="18" y="47"/>
                      <a:pt x="18" y="47"/>
                    </a:cubicBezTo>
                    <a:cubicBezTo>
                      <a:pt x="19" y="48"/>
                      <a:pt x="19" y="48"/>
                      <a:pt x="19" y="48"/>
                    </a:cubicBezTo>
                    <a:cubicBezTo>
                      <a:pt x="20" y="49"/>
                      <a:pt x="20" y="49"/>
                      <a:pt x="20" y="49"/>
                    </a:cubicBezTo>
                    <a:cubicBezTo>
                      <a:pt x="21" y="49"/>
                      <a:pt x="21" y="49"/>
                      <a:pt x="21" y="49"/>
                    </a:cubicBezTo>
                    <a:cubicBezTo>
                      <a:pt x="21" y="49"/>
                      <a:pt x="21" y="50"/>
                      <a:pt x="21" y="50"/>
                    </a:cubicBezTo>
                    <a:cubicBezTo>
                      <a:pt x="20" y="50"/>
                      <a:pt x="20" y="51"/>
                      <a:pt x="20" y="51"/>
                    </a:cubicBezTo>
                    <a:cubicBezTo>
                      <a:pt x="20" y="51"/>
                      <a:pt x="20" y="51"/>
                      <a:pt x="19" y="50"/>
                    </a:cubicBezTo>
                    <a:cubicBezTo>
                      <a:pt x="19" y="50"/>
                      <a:pt x="19" y="49"/>
                      <a:pt x="19" y="49"/>
                    </a:cubicBezTo>
                    <a:cubicBezTo>
                      <a:pt x="18" y="49"/>
                      <a:pt x="18" y="50"/>
                      <a:pt x="17" y="49"/>
                    </a:cubicBezTo>
                    <a:cubicBezTo>
                      <a:pt x="17" y="49"/>
                      <a:pt x="17" y="49"/>
                      <a:pt x="16" y="49"/>
                    </a:cubicBezTo>
                    <a:cubicBezTo>
                      <a:pt x="16" y="48"/>
                      <a:pt x="16" y="49"/>
                      <a:pt x="16" y="48"/>
                    </a:cubicBezTo>
                    <a:cubicBezTo>
                      <a:pt x="16" y="48"/>
                      <a:pt x="16" y="47"/>
                      <a:pt x="16" y="47"/>
                    </a:cubicBezTo>
                    <a:cubicBezTo>
                      <a:pt x="16" y="47"/>
                      <a:pt x="15" y="46"/>
                      <a:pt x="15" y="46"/>
                    </a:cubicBezTo>
                    <a:cubicBezTo>
                      <a:pt x="15" y="46"/>
                      <a:pt x="15" y="47"/>
                      <a:pt x="15" y="46"/>
                    </a:cubicBezTo>
                    <a:cubicBezTo>
                      <a:pt x="14" y="45"/>
                      <a:pt x="14" y="45"/>
                      <a:pt x="14" y="45"/>
                    </a:cubicBezTo>
                    <a:cubicBezTo>
                      <a:pt x="13" y="45"/>
                      <a:pt x="13" y="45"/>
                      <a:pt x="13" y="45"/>
                    </a:cubicBezTo>
                    <a:cubicBezTo>
                      <a:pt x="13" y="44"/>
                      <a:pt x="13" y="44"/>
                      <a:pt x="13" y="43"/>
                    </a:cubicBezTo>
                    <a:cubicBezTo>
                      <a:pt x="13" y="43"/>
                      <a:pt x="14" y="42"/>
                      <a:pt x="14" y="42"/>
                    </a:cubicBezTo>
                    <a:cubicBezTo>
                      <a:pt x="14" y="41"/>
                      <a:pt x="14" y="39"/>
                      <a:pt x="14" y="39"/>
                    </a:cubicBezTo>
                    <a:cubicBezTo>
                      <a:pt x="14" y="39"/>
                      <a:pt x="12" y="44"/>
                      <a:pt x="11" y="47"/>
                    </a:cubicBezTo>
                    <a:cubicBezTo>
                      <a:pt x="11" y="47"/>
                      <a:pt x="12" y="47"/>
                      <a:pt x="12" y="48"/>
                    </a:cubicBezTo>
                    <a:cubicBezTo>
                      <a:pt x="12" y="48"/>
                      <a:pt x="12" y="49"/>
                      <a:pt x="12" y="49"/>
                    </a:cubicBezTo>
                    <a:cubicBezTo>
                      <a:pt x="12" y="50"/>
                      <a:pt x="12" y="50"/>
                      <a:pt x="12" y="51"/>
                    </a:cubicBezTo>
                    <a:cubicBezTo>
                      <a:pt x="12" y="53"/>
                      <a:pt x="12" y="54"/>
                      <a:pt x="12" y="54"/>
                    </a:cubicBezTo>
                    <a:cubicBezTo>
                      <a:pt x="12" y="55"/>
                      <a:pt x="11" y="56"/>
                      <a:pt x="11" y="56"/>
                    </a:cubicBezTo>
                    <a:cubicBezTo>
                      <a:pt x="11" y="57"/>
                      <a:pt x="12" y="58"/>
                      <a:pt x="12" y="59"/>
                    </a:cubicBezTo>
                    <a:cubicBezTo>
                      <a:pt x="12" y="59"/>
                      <a:pt x="12" y="59"/>
                      <a:pt x="13" y="60"/>
                    </a:cubicBezTo>
                    <a:cubicBezTo>
                      <a:pt x="13" y="60"/>
                      <a:pt x="12" y="61"/>
                      <a:pt x="13" y="60"/>
                    </a:cubicBezTo>
                    <a:cubicBezTo>
                      <a:pt x="14" y="59"/>
                      <a:pt x="14" y="58"/>
                      <a:pt x="14" y="58"/>
                    </a:cubicBezTo>
                    <a:cubicBezTo>
                      <a:pt x="15" y="57"/>
                      <a:pt x="15" y="57"/>
                      <a:pt x="15" y="57"/>
                    </a:cubicBezTo>
                    <a:cubicBezTo>
                      <a:pt x="15" y="57"/>
                      <a:pt x="15" y="57"/>
                      <a:pt x="16" y="57"/>
                    </a:cubicBezTo>
                    <a:cubicBezTo>
                      <a:pt x="17" y="57"/>
                      <a:pt x="17" y="57"/>
                      <a:pt x="17" y="57"/>
                    </a:cubicBezTo>
                    <a:cubicBezTo>
                      <a:pt x="18" y="58"/>
                      <a:pt x="17" y="59"/>
                      <a:pt x="17" y="59"/>
                    </a:cubicBezTo>
                    <a:cubicBezTo>
                      <a:pt x="18" y="59"/>
                      <a:pt x="20" y="58"/>
                      <a:pt x="20" y="58"/>
                    </a:cubicBezTo>
                    <a:cubicBezTo>
                      <a:pt x="21" y="58"/>
                      <a:pt x="21" y="58"/>
                      <a:pt x="21" y="59"/>
                    </a:cubicBezTo>
                    <a:cubicBezTo>
                      <a:pt x="22" y="60"/>
                      <a:pt x="22" y="61"/>
                      <a:pt x="22" y="61"/>
                    </a:cubicBezTo>
                    <a:cubicBezTo>
                      <a:pt x="23" y="62"/>
                      <a:pt x="23" y="63"/>
                      <a:pt x="23" y="63"/>
                    </a:cubicBezTo>
                    <a:cubicBezTo>
                      <a:pt x="23" y="64"/>
                      <a:pt x="25" y="64"/>
                      <a:pt x="25" y="64"/>
                    </a:cubicBezTo>
                    <a:cubicBezTo>
                      <a:pt x="25" y="64"/>
                      <a:pt x="27" y="65"/>
                      <a:pt x="27" y="65"/>
                    </a:cubicBezTo>
                    <a:cubicBezTo>
                      <a:pt x="28" y="65"/>
                      <a:pt x="27" y="66"/>
                      <a:pt x="28" y="66"/>
                    </a:cubicBezTo>
                    <a:cubicBezTo>
                      <a:pt x="29" y="66"/>
                      <a:pt x="29" y="68"/>
                      <a:pt x="29" y="68"/>
                    </a:cubicBezTo>
                    <a:cubicBezTo>
                      <a:pt x="29" y="68"/>
                      <a:pt x="30" y="70"/>
                      <a:pt x="29" y="70"/>
                    </a:cubicBezTo>
                    <a:cubicBezTo>
                      <a:pt x="29" y="70"/>
                      <a:pt x="29" y="71"/>
                      <a:pt x="30" y="71"/>
                    </a:cubicBezTo>
                    <a:cubicBezTo>
                      <a:pt x="30" y="71"/>
                      <a:pt x="32" y="72"/>
                      <a:pt x="32" y="72"/>
                    </a:cubicBezTo>
                    <a:cubicBezTo>
                      <a:pt x="32" y="72"/>
                      <a:pt x="31" y="73"/>
                      <a:pt x="32" y="73"/>
                    </a:cubicBezTo>
                    <a:cubicBezTo>
                      <a:pt x="33" y="74"/>
                      <a:pt x="35" y="74"/>
                      <a:pt x="35" y="74"/>
                    </a:cubicBezTo>
                    <a:cubicBezTo>
                      <a:pt x="35" y="75"/>
                      <a:pt x="34" y="76"/>
                      <a:pt x="36" y="75"/>
                    </a:cubicBezTo>
                    <a:cubicBezTo>
                      <a:pt x="37" y="75"/>
                      <a:pt x="38" y="75"/>
                      <a:pt x="39" y="76"/>
                    </a:cubicBezTo>
                    <a:cubicBezTo>
                      <a:pt x="40" y="76"/>
                      <a:pt x="39" y="77"/>
                      <a:pt x="41" y="78"/>
                    </a:cubicBezTo>
                    <a:cubicBezTo>
                      <a:pt x="43" y="79"/>
                      <a:pt x="43" y="79"/>
                      <a:pt x="44" y="79"/>
                    </a:cubicBezTo>
                    <a:cubicBezTo>
                      <a:pt x="44" y="80"/>
                      <a:pt x="45" y="80"/>
                      <a:pt x="45" y="81"/>
                    </a:cubicBezTo>
                    <a:cubicBezTo>
                      <a:pt x="45" y="82"/>
                      <a:pt x="44" y="83"/>
                      <a:pt x="44" y="84"/>
                    </a:cubicBezTo>
                    <a:cubicBezTo>
                      <a:pt x="43" y="84"/>
                      <a:pt x="42" y="86"/>
                      <a:pt x="42" y="87"/>
                    </a:cubicBezTo>
                    <a:cubicBezTo>
                      <a:pt x="41" y="87"/>
                      <a:pt x="41" y="88"/>
                      <a:pt x="41" y="89"/>
                    </a:cubicBezTo>
                    <a:cubicBezTo>
                      <a:pt x="42" y="90"/>
                      <a:pt x="42" y="91"/>
                      <a:pt x="42" y="91"/>
                    </a:cubicBezTo>
                    <a:cubicBezTo>
                      <a:pt x="42" y="92"/>
                      <a:pt x="43" y="94"/>
                      <a:pt x="42" y="94"/>
                    </a:cubicBezTo>
                    <a:cubicBezTo>
                      <a:pt x="42" y="95"/>
                      <a:pt x="41" y="96"/>
                      <a:pt x="41" y="96"/>
                    </a:cubicBezTo>
                    <a:cubicBezTo>
                      <a:pt x="41" y="96"/>
                      <a:pt x="42" y="97"/>
                      <a:pt x="42" y="98"/>
                    </a:cubicBezTo>
                    <a:cubicBezTo>
                      <a:pt x="41" y="99"/>
                      <a:pt x="39" y="100"/>
                      <a:pt x="39" y="100"/>
                    </a:cubicBezTo>
                    <a:cubicBezTo>
                      <a:pt x="38" y="100"/>
                      <a:pt x="37" y="102"/>
                      <a:pt x="37" y="102"/>
                    </a:cubicBezTo>
                    <a:cubicBezTo>
                      <a:pt x="37" y="102"/>
                      <a:pt x="37" y="104"/>
                      <a:pt x="37" y="105"/>
                    </a:cubicBezTo>
                    <a:cubicBezTo>
                      <a:pt x="37" y="105"/>
                      <a:pt x="34" y="110"/>
                      <a:pt x="35" y="111"/>
                    </a:cubicBezTo>
                    <a:cubicBezTo>
                      <a:pt x="36" y="112"/>
                      <a:pt x="36" y="113"/>
                      <a:pt x="36" y="114"/>
                    </a:cubicBezTo>
                    <a:cubicBezTo>
                      <a:pt x="35" y="114"/>
                      <a:pt x="35" y="114"/>
                      <a:pt x="35" y="115"/>
                    </a:cubicBezTo>
                    <a:cubicBezTo>
                      <a:pt x="35" y="115"/>
                      <a:pt x="33" y="115"/>
                      <a:pt x="34" y="116"/>
                    </a:cubicBezTo>
                    <a:cubicBezTo>
                      <a:pt x="35" y="118"/>
                      <a:pt x="36" y="118"/>
                      <a:pt x="36" y="119"/>
                    </a:cubicBezTo>
                    <a:cubicBezTo>
                      <a:pt x="36" y="120"/>
                      <a:pt x="36" y="120"/>
                      <a:pt x="37" y="121"/>
                    </a:cubicBezTo>
                    <a:cubicBezTo>
                      <a:pt x="38" y="122"/>
                      <a:pt x="38" y="123"/>
                      <a:pt x="39" y="124"/>
                    </a:cubicBezTo>
                    <a:cubicBezTo>
                      <a:pt x="40" y="124"/>
                      <a:pt x="40" y="125"/>
                      <a:pt x="40" y="126"/>
                    </a:cubicBezTo>
                    <a:cubicBezTo>
                      <a:pt x="40" y="126"/>
                      <a:pt x="42" y="128"/>
                      <a:pt x="40" y="127"/>
                    </a:cubicBezTo>
                    <a:cubicBezTo>
                      <a:pt x="38" y="125"/>
                      <a:pt x="40" y="127"/>
                      <a:pt x="37" y="125"/>
                    </a:cubicBezTo>
                    <a:cubicBezTo>
                      <a:pt x="35" y="122"/>
                      <a:pt x="34" y="123"/>
                      <a:pt x="33" y="122"/>
                    </a:cubicBezTo>
                    <a:cubicBezTo>
                      <a:pt x="32" y="121"/>
                      <a:pt x="34" y="125"/>
                      <a:pt x="31" y="120"/>
                    </a:cubicBezTo>
                    <a:cubicBezTo>
                      <a:pt x="29" y="114"/>
                      <a:pt x="29" y="115"/>
                      <a:pt x="28" y="114"/>
                    </a:cubicBezTo>
                    <a:cubicBezTo>
                      <a:pt x="28" y="113"/>
                      <a:pt x="28" y="114"/>
                      <a:pt x="27" y="111"/>
                    </a:cubicBezTo>
                    <a:cubicBezTo>
                      <a:pt x="25" y="108"/>
                      <a:pt x="26" y="110"/>
                      <a:pt x="25" y="108"/>
                    </a:cubicBezTo>
                    <a:cubicBezTo>
                      <a:pt x="24" y="107"/>
                      <a:pt x="24" y="109"/>
                      <a:pt x="23" y="106"/>
                    </a:cubicBezTo>
                    <a:cubicBezTo>
                      <a:pt x="22" y="103"/>
                      <a:pt x="22" y="105"/>
                      <a:pt x="21" y="101"/>
                    </a:cubicBezTo>
                    <a:cubicBezTo>
                      <a:pt x="20" y="97"/>
                      <a:pt x="22" y="97"/>
                      <a:pt x="20" y="96"/>
                    </a:cubicBezTo>
                    <a:cubicBezTo>
                      <a:pt x="18" y="94"/>
                      <a:pt x="18" y="95"/>
                      <a:pt x="17" y="93"/>
                    </a:cubicBezTo>
                    <a:cubicBezTo>
                      <a:pt x="17" y="92"/>
                      <a:pt x="18" y="93"/>
                      <a:pt x="16" y="90"/>
                    </a:cubicBezTo>
                    <a:cubicBezTo>
                      <a:pt x="14" y="87"/>
                      <a:pt x="12" y="86"/>
                      <a:pt x="12" y="81"/>
                    </a:cubicBezTo>
                    <a:cubicBezTo>
                      <a:pt x="12" y="75"/>
                      <a:pt x="12" y="74"/>
                      <a:pt x="12" y="74"/>
                    </a:cubicBezTo>
                    <a:cubicBezTo>
                      <a:pt x="12" y="74"/>
                      <a:pt x="9" y="72"/>
                      <a:pt x="10" y="69"/>
                    </a:cubicBezTo>
                    <a:cubicBezTo>
                      <a:pt x="11" y="66"/>
                      <a:pt x="11" y="67"/>
                      <a:pt x="11" y="66"/>
                    </a:cubicBezTo>
                    <a:cubicBezTo>
                      <a:pt x="11" y="65"/>
                      <a:pt x="10" y="65"/>
                      <a:pt x="9" y="64"/>
                    </a:cubicBezTo>
                    <a:cubicBezTo>
                      <a:pt x="9" y="63"/>
                      <a:pt x="8" y="63"/>
                      <a:pt x="8" y="62"/>
                    </a:cubicBezTo>
                    <a:cubicBezTo>
                      <a:pt x="8" y="61"/>
                      <a:pt x="8" y="60"/>
                      <a:pt x="8" y="60"/>
                    </a:cubicBezTo>
                    <a:cubicBezTo>
                      <a:pt x="7" y="60"/>
                      <a:pt x="7" y="60"/>
                      <a:pt x="7" y="60"/>
                    </a:cubicBezTo>
                    <a:cubicBezTo>
                      <a:pt x="7" y="60"/>
                      <a:pt x="0" y="130"/>
                      <a:pt x="70" y="140"/>
                    </a:cubicBezTo>
                    <a:cubicBezTo>
                      <a:pt x="70" y="140"/>
                      <a:pt x="54" y="137"/>
                      <a:pt x="52" y="134"/>
                    </a:cubicBezTo>
                    <a:cubicBezTo>
                      <a:pt x="52" y="134"/>
                      <a:pt x="52" y="131"/>
                      <a:pt x="53" y="131"/>
                    </a:cubicBezTo>
                    <a:cubicBezTo>
                      <a:pt x="53" y="131"/>
                      <a:pt x="54" y="131"/>
                      <a:pt x="55" y="131"/>
                    </a:cubicBezTo>
                    <a:cubicBezTo>
                      <a:pt x="56" y="130"/>
                      <a:pt x="57" y="129"/>
                      <a:pt x="57" y="129"/>
                    </a:cubicBezTo>
                    <a:cubicBezTo>
                      <a:pt x="57" y="130"/>
                      <a:pt x="57" y="130"/>
                      <a:pt x="57" y="130"/>
                    </a:cubicBezTo>
                    <a:cubicBezTo>
                      <a:pt x="57" y="130"/>
                      <a:pt x="57" y="130"/>
                      <a:pt x="60" y="130"/>
                    </a:cubicBezTo>
                    <a:cubicBezTo>
                      <a:pt x="63" y="129"/>
                      <a:pt x="63" y="130"/>
                      <a:pt x="64" y="129"/>
                    </a:cubicBezTo>
                    <a:cubicBezTo>
                      <a:pt x="65" y="129"/>
                      <a:pt x="66" y="126"/>
                      <a:pt x="67" y="128"/>
                    </a:cubicBezTo>
                    <a:cubicBezTo>
                      <a:pt x="68" y="129"/>
                      <a:pt x="66" y="128"/>
                      <a:pt x="68" y="129"/>
                    </a:cubicBezTo>
                    <a:cubicBezTo>
                      <a:pt x="69" y="130"/>
                      <a:pt x="72" y="129"/>
                      <a:pt x="72" y="129"/>
                    </a:cubicBezTo>
                    <a:cubicBezTo>
                      <a:pt x="72" y="129"/>
                      <a:pt x="77" y="129"/>
                      <a:pt x="77" y="129"/>
                    </a:cubicBezTo>
                    <a:cubicBezTo>
                      <a:pt x="78" y="128"/>
                      <a:pt x="78" y="127"/>
                      <a:pt x="79" y="127"/>
                    </a:cubicBezTo>
                    <a:cubicBezTo>
                      <a:pt x="80" y="128"/>
                      <a:pt x="80" y="129"/>
                      <a:pt x="80" y="129"/>
                    </a:cubicBezTo>
                    <a:cubicBezTo>
                      <a:pt x="77" y="130"/>
                      <a:pt x="77" y="130"/>
                      <a:pt x="77" y="130"/>
                    </a:cubicBezTo>
                    <a:cubicBezTo>
                      <a:pt x="75" y="132"/>
                      <a:pt x="75" y="132"/>
                      <a:pt x="75" y="132"/>
                    </a:cubicBezTo>
                    <a:cubicBezTo>
                      <a:pt x="75" y="132"/>
                      <a:pt x="74" y="133"/>
                      <a:pt x="75" y="133"/>
                    </a:cubicBezTo>
                    <a:cubicBezTo>
                      <a:pt x="76" y="134"/>
                      <a:pt x="76" y="133"/>
                      <a:pt x="77" y="134"/>
                    </a:cubicBezTo>
                    <a:cubicBezTo>
                      <a:pt x="79" y="134"/>
                      <a:pt x="81" y="136"/>
                      <a:pt x="82" y="135"/>
                    </a:cubicBezTo>
                    <a:cubicBezTo>
                      <a:pt x="83" y="133"/>
                      <a:pt x="83" y="133"/>
                      <a:pt x="83" y="132"/>
                    </a:cubicBezTo>
                    <a:cubicBezTo>
                      <a:pt x="84" y="131"/>
                      <a:pt x="84" y="130"/>
                      <a:pt x="85" y="130"/>
                    </a:cubicBezTo>
                    <a:cubicBezTo>
                      <a:pt x="86" y="130"/>
                      <a:pt x="87" y="131"/>
                      <a:pt x="87" y="131"/>
                    </a:cubicBezTo>
                    <a:cubicBezTo>
                      <a:pt x="86" y="133"/>
                      <a:pt x="86" y="133"/>
                      <a:pt x="86" y="133"/>
                    </a:cubicBezTo>
                    <a:cubicBezTo>
                      <a:pt x="86" y="133"/>
                      <a:pt x="88" y="133"/>
                      <a:pt x="89" y="133"/>
                    </a:cubicBezTo>
                    <a:cubicBezTo>
                      <a:pt x="90" y="133"/>
                      <a:pt x="90" y="134"/>
                      <a:pt x="91" y="133"/>
                    </a:cubicBezTo>
                    <a:cubicBezTo>
                      <a:pt x="92" y="132"/>
                      <a:pt x="92" y="132"/>
                      <a:pt x="94" y="132"/>
                    </a:cubicBezTo>
                    <a:cubicBezTo>
                      <a:pt x="95" y="131"/>
                      <a:pt x="96" y="131"/>
                      <a:pt x="97" y="131"/>
                    </a:cubicBezTo>
                    <a:cubicBezTo>
                      <a:pt x="97" y="131"/>
                      <a:pt x="98" y="131"/>
                      <a:pt x="99" y="131"/>
                    </a:cubicBezTo>
                    <a:cubicBezTo>
                      <a:pt x="99" y="131"/>
                      <a:pt x="102" y="133"/>
                      <a:pt x="102" y="133"/>
                    </a:cubicBezTo>
                    <a:cubicBezTo>
                      <a:pt x="103" y="133"/>
                      <a:pt x="106" y="133"/>
                      <a:pt x="106" y="133"/>
                    </a:cubicBezTo>
                    <a:cubicBezTo>
                      <a:pt x="106" y="133"/>
                      <a:pt x="98" y="140"/>
                      <a:pt x="81" y="140"/>
                    </a:cubicBezTo>
                    <a:cubicBezTo>
                      <a:pt x="81" y="140"/>
                      <a:pt x="119" y="142"/>
                      <a:pt x="141" y="105"/>
                    </a:cubicBezTo>
                    <a:cubicBezTo>
                      <a:pt x="162" y="67"/>
                      <a:pt x="147" y="19"/>
                      <a:pt x="98" y="2"/>
                    </a:cubicBezTo>
                    <a:cubicBezTo>
                      <a:pt x="98" y="2"/>
                      <a:pt x="135" y="16"/>
                      <a:pt x="145" y="51"/>
                    </a:cubicBezTo>
                    <a:cubicBezTo>
                      <a:pt x="144" y="52"/>
                      <a:pt x="144" y="52"/>
                      <a:pt x="144" y="52"/>
                    </a:cubicBezTo>
                    <a:cubicBezTo>
                      <a:pt x="143" y="51"/>
                      <a:pt x="143" y="51"/>
                      <a:pt x="143" y="50"/>
                    </a:cubicBezTo>
                    <a:cubicBezTo>
                      <a:pt x="142" y="48"/>
                      <a:pt x="142" y="48"/>
                      <a:pt x="142" y="47"/>
                    </a:cubicBezTo>
                    <a:cubicBezTo>
                      <a:pt x="141" y="46"/>
                      <a:pt x="141" y="47"/>
                      <a:pt x="140" y="46"/>
                    </a:cubicBezTo>
                    <a:cubicBezTo>
                      <a:pt x="140" y="45"/>
                      <a:pt x="139" y="45"/>
                      <a:pt x="139" y="44"/>
                    </a:cubicBezTo>
                    <a:cubicBezTo>
                      <a:pt x="138" y="44"/>
                      <a:pt x="137" y="41"/>
                      <a:pt x="137" y="41"/>
                    </a:cubicBezTo>
                    <a:cubicBezTo>
                      <a:pt x="136" y="40"/>
                      <a:pt x="135" y="40"/>
                      <a:pt x="134" y="40"/>
                    </a:cubicBezTo>
                    <a:cubicBezTo>
                      <a:pt x="134" y="40"/>
                      <a:pt x="134" y="39"/>
                      <a:pt x="134" y="40"/>
                    </a:cubicBezTo>
                    <a:cubicBezTo>
                      <a:pt x="133" y="40"/>
                      <a:pt x="135" y="42"/>
                      <a:pt x="135" y="42"/>
                    </a:cubicBezTo>
                    <a:cubicBezTo>
                      <a:pt x="135" y="44"/>
                      <a:pt x="135" y="44"/>
                      <a:pt x="135" y="44"/>
                    </a:cubicBezTo>
                    <a:cubicBezTo>
                      <a:pt x="135" y="44"/>
                      <a:pt x="136" y="47"/>
                      <a:pt x="136" y="47"/>
                    </a:cubicBezTo>
                    <a:cubicBezTo>
                      <a:pt x="136" y="48"/>
                      <a:pt x="135" y="50"/>
                      <a:pt x="135" y="50"/>
                    </a:cubicBezTo>
                    <a:cubicBezTo>
                      <a:pt x="135" y="50"/>
                      <a:pt x="134" y="52"/>
                      <a:pt x="134" y="52"/>
                    </a:cubicBezTo>
                    <a:cubicBezTo>
                      <a:pt x="133" y="53"/>
                      <a:pt x="129" y="53"/>
                      <a:pt x="129" y="53"/>
                    </a:cubicBezTo>
                    <a:cubicBezTo>
                      <a:pt x="129" y="53"/>
                      <a:pt x="128" y="52"/>
                      <a:pt x="127" y="51"/>
                    </a:cubicBezTo>
                    <a:cubicBezTo>
                      <a:pt x="127" y="50"/>
                      <a:pt x="125" y="49"/>
                      <a:pt x="124" y="49"/>
                    </a:cubicBezTo>
                    <a:cubicBezTo>
                      <a:pt x="124" y="48"/>
                      <a:pt x="125" y="47"/>
                      <a:pt x="124" y="46"/>
                    </a:cubicBezTo>
                    <a:cubicBezTo>
                      <a:pt x="123" y="45"/>
                      <a:pt x="124" y="45"/>
                      <a:pt x="122" y="44"/>
                    </a:cubicBezTo>
                    <a:cubicBezTo>
                      <a:pt x="121" y="43"/>
                      <a:pt x="121" y="43"/>
                      <a:pt x="121" y="43"/>
                    </a:cubicBezTo>
                    <a:cubicBezTo>
                      <a:pt x="121" y="43"/>
                      <a:pt x="118" y="42"/>
                      <a:pt x="119" y="43"/>
                    </a:cubicBezTo>
                    <a:cubicBezTo>
                      <a:pt x="120" y="45"/>
                      <a:pt x="119" y="47"/>
                      <a:pt x="120" y="47"/>
                    </a:cubicBezTo>
                    <a:cubicBezTo>
                      <a:pt x="121" y="47"/>
                      <a:pt x="121" y="47"/>
                      <a:pt x="122" y="48"/>
                    </a:cubicBezTo>
                    <a:cubicBezTo>
                      <a:pt x="122" y="49"/>
                      <a:pt x="123" y="50"/>
                      <a:pt x="123" y="51"/>
                    </a:cubicBezTo>
                    <a:cubicBezTo>
                      <a:pt x="124" y="51"/>
                      <a:pt x="124" y="53"/>
                      <a:pt x="124" y="53"/>
                    </a:cubicBezTo>
                    <a:cubicBezTo>
                      <a:pt x="125" y="54"/>
                      <a:pt x="127" y="53"/>
                      <a:pt x="127" y="54"/>
                    </a:cubicBezTo>
                    <a:cubicBezTo>
                      <a:pt x="127" y="55"/>
                      <a:pt x="126" y="56"/>
                      <a:pt x="127" y="57"/>
                    </a:cubicBezTo>
                    <a:cubicBezTo>
                      <a:pt x="128" y="57"/>
                      <a:pt x="128" y="57"/>
                      <a:pt x="129" y="57"/>
                    </a:cubicBezTo>
                    <a:cubicBezTo>
                      <a:pt x="129" y="57"/>
                      <a:pt x="129" y="57"/>
                      <a:pt x="130" y="57"/>
                    </a:cubicBezTo>
                    <a:cubicBezTo>
                      <a:pt x="131" y="56"/>
                      <a:pt x="133" y="56"/>
                      <a:pt x="133" y="56"/>
                    </a:cubicBezTo>
                    <a:cubicBezTo>
                      <a:pt x="133" y="56"/>
                      <a:pt x="134" y="58"/>
                      <a:pt x="134" y="58"/>
                    </a:cubicBezTo>
                    <a:cubicBezTo>
                      <a:pt x="134" y="59"/>
                      <a:pt x="134" y="61"/>
                      <a:pt x="134" y="61"/>
                    </a:cubicBezTo>
                    <a:cubicBezTo>
                      <a:pt x="132" y="64"/>
                      <a:pt x="132" y="64"/>
                      <a:pt x="132" y="64"/>
                    </a:cubicBezTo>
                    <a:cubicBezTo>
                      <a:pt x="132" y="64"/>
                      <a:pt x="132" y="69"/>
                      <a:pt x="132" y="69"/>
                    </a:cubicBezTo>
                    <a:cubicBezTo>
                      <a:pt x="131" y="69"/>
                      <a:pt x="130" y="71"/>
                      <a:pt x="129" y="72"/>
                    </a:cubicBezTo>
                    <a:cubicBezTo>
                      <a:pt x="129" y="72"/>
                      <a:pt x="129" y="75"/>
                      <a:pt x="129" y="75"/>
                    </a:cubicBezTo>
                    <a:cubicBezTo>
                      <a:pt x="127" y="77"/>
                      <a:pt x="127" y="77"/>
                      <a:pt x="127" y="77"/>
                    </a:cubicBezTo>
                    <a:cubicBezTo>
                      <a:pt x="127" y="77"/>
                      <a:pt x="127" y="80"/>
                      <a:pt x="127" y="80"/>
                    </a:cubicBezTo>
                    <a:cubicBezTo>
                      <a:pt x="127" y="81"/>
                      <a:pt x="128" y="84"/>
                      <a:pt x="127" y="85"/>
                    </a:cubicBezTo>
                    <a:cubicBezTo>
                      <a:pt x="127" y="86"/>
                      <a:pt x="125" y="88"/>
                      <a:pt x="125" y="88"/>
                    </a:cubicBezTo>
                    <a:cubicBezTo>
                      <a:pt x="125" y="88"/>
                      <a:pt x="128" y="90"/>
                      <a:pt x="126" y="90"/>
                    </a:cubicBezTo>
                    <a:cubicBezTo>
                      <a:pt x="125" y="91"/>
                      <a:pt x="124" y="93"/>
                      <a:pt x="123" y="93"/>
                    </a:cubicBezTo>
                    <a:cubicBezTo>
                      <a:pt x="123" y="94"/>
                      <a:pt x="123" y="95"/>
                      <a:pt x="122" y="95"/>
                    </a:cubicBezTo>
                    <a:cubicBezTo>
                      <a:pt x="121" y="95"/>
                      <a:pt x="120" y="95"/>
                      <a:pt x="120" y="96"/>
                    </a:cubicBezTo>
                    <a:cubicBezTo>
                      <a:pt x="120" y="96"/>
                      <a:pt x="120" y="98"/>
                      <a:pt x="120" y="98"/>
                    </a:cubicBezTo>
                    <a:cubicBezTo>
                      <a:pt x="117" y="102"/>
                      <a:pt x="117" y="102"/>
                      <a:pt x="117" y="102"/>
                    </a:cubicBezTo>
                    <a:cubicBezTo>
                      <a:pt x="114" y="105"/>
                      <a:pt x="114" y="105"/>
                      <a:pt x="114" y="105"/>
                    </a:cubicBezTo>
                    <a:cubicBezTo>
                      <a:pt x="114" y="105"/>
                      <a:pt x="115" y="106"/>
                      <a:pt x="114" y="106"/>
                    </a:cubicBezTo>
                    <a:cubicBezTo>
                      <a:pt x="113" y="107"/>
                      <a:pt x="109" y="108"/>
                      <a:pt x="109" y="108"/>
                    </a:cubicBezTo>
                    <a:cubicBezTo>
                      <a:pt x="108" y="109"/>
                      <a:pt x="106" y="110"/>
                      <a:pt x="105" y="110"/>
                    </a:cubicBezTo>
                    <a:cubicBezTo>
                      <a:pt x="104" y="110"/>
                      <a:pt x="105" y="112"/>
                      <a:pt x="104" y="110"/>
                    </a:cubicBezTo>
                    <a:cubicBezTo>
                      <a:pt x="103" y="108"/>
                      <a:pt x="104" y="109"/>
                      <a:pt x="103" y="107"/>
                    </a:cubicBezTo>
                    <a:cubicBezTo>
                      <a:pt x="101" y="104"/>
                      <a:pt x="101" y="106"/>
                      <a:pt x="101" y="104"/>
                    </a:cubicBezTo>
                    <a:cubicBezTo>
                      <a:pt x="101" y="102"/>
                      <a:pt x="102" y="104"/>
                      <a:pt x="101" y="102"/>
                    </a:cubicBezTo>
                    <a:cubicBezTo>
                      <a:pt x="101" y="100"/>
                      <a:pt x="102" y="102"/>
                      <a:pt x="101" y="99"/>
                    </a:cubicBezTo>
                    <a:cubicBezTo>
                      <a:pt x="100" y="97"/>
                      <a:pt x="100" y="98"/>
                      <a:pt x="99" y="97"/>
                    </a:cubicBezTo>
                    <a:cubicBezTo>
                      <a:pt x="97" y="95"/>
                      <a:pt x="96" y="97"/>
                      <a:pt x="97" y="94"/>
                    </a:cubicBezTo>
                    <a:cubicBezTo>
                      <a:pt x="98" y="92"/>
                      <a:pt x="98" y="94"/>
                      <a:pt x="98" y="92"/>
                    </a:cubicBezTo>
                    <a:cubicBezTo>
                      <a:pt x="99" y="90"/>
                      <a:pt x="98" y="90"/>
                      <a:pt x="99" y="89"/>
                    </a:cubicBezTo>
                    <a:cubicBezTo>
                      <a:pt x="101" y="88"/>
                      <a:pt x="102" y="88"/>
                      <a:pt x="102" y="86"/>
                    </a:cubicBezTo>
                    <a:cubicBezTo>
                      <a:pt x="101" y="85"/>
                      <a:pt x="101" y="84"/>
                      <a:pt x="101" y="84"/>
                    </a:cubicBezTo>
                    <a:cubicBezTo>
                      <a:pt x="101" y="83"/>
                      <a:pt x="99" y="81"/>
                      <a:pt x="99" y="81"/>
                    </a:cubicBezTo>
                    <a:cubicBezTo>
                      <a:pt x="99" y="80"/>
                      <a:pt x="99" y="81"/>
                      <a:pt x="98" y="79"/>
                    </a:cubicBezTo>
                    <a:cubicBezTo>
                      <a:pt x="97" y="78"/>
                      <a:pt x="96" y="77"/>
                      <a:pt x="96" y="77"/>
                    </a:cubicBezTo>
                    <a:cubicBezTo>
                      <a:pt x="96" y="77"/>
                      <a:pt x="96" y="74"/>
                      <a:pt x="96" y="72"/>
                    </a:cubicBezTo>
                    <a:cubicBezTo>
                      <a:pt x="96" y="71"/>
                      <a:pt x="96" y="73"/>
                      <a:pt x="96" y="71"/>
                    </a:cubicBezTo>
                    <a:cubicBezTo>
                      <a:pt x="97" y="69"/>
                      <a:pt x="97" y="67"/>
                      <a:pt x="97" y="67"/>
                    </a:cubicBezTo>
                    <a:cubicBezTo>
                      <a:pt x="97" y="67"/>
                      <a:pt x="94" y="66"/>
                      <a:pt x="93" y="66"/>
                    </a:cubicBezTo>
                    <a:cubicBezTo>
                      <a:pt x="92" y="66"/>
                      <a:pt x="92" y="68"/>
                      <a:pt x="91" y="66"/>
                    </a:cubicBezTo>
                    <a:cubicBezTo>
                      <a:pt x="89" y="65"/>
                      <a:pt x="90" y="64"/>
                      <a:pt x="89" y="64"/>
                    </a:cubicBezTo>
                    <a:cubicBezTo>
                      <a:pt x="89" y="64"/>
                      <a:pt x="88" y="64"/>
                      <a:pt x="87" y="64"/>
                    </a:cubicBezTo>
                    <a:cubicBezTo>
                      <a:pt x="86" y="65"/>
                      <a:pt x="84" y="65"/>
                      <a:pt x="83" y="66"/>
                    </a:cubicBezTo>
                    <a:cubicBezTo>
                      <a:pt x="81" y="66"/>
                      <a:pt x="81" y="66"/>
                      <a:pt x="79" y="66"/>
                    </a:cubicBezTo>
                    <a:cubicBezTo>
                      <a:pt x="77" y="66"/>
                      <a:pt x="75" y="67"/>
                      <a:pt x="73" y="66"/>
                    </a:cubicBezTo>
                    <a:cubicBezTo>
                      <a:pt x="72" y="65"/>
                      <a:pt x="71" y="66"/>
                      <a:pt x="71" y="65"/>
                    </a:cubicBezTo>
                    <a:cubicBezTo>
                      <a:pt x="70" y="63"/>
                      <a:pt x="71" y="63"/>
                      <a:pt x="69" y="62"/>
                    </a:cubicBezTo>
                    <a:cubicBezTo>
                      <a:pt x="68" y="61"/>
                      <a:pt x="67" y="62"/>
                      <a:pt x="67" y="61"/>
                    </a:cubicBezTo>
                    <a:cubicBezTo>
                      <a:pt x="67" y="59"/>
                      <a:pt x="68" y="59"/>
                      <a:pt x="67" y="58"/>
                    </a:cubicBezTo>
                    <a:cubicBezTo>
                      <a:pt x="66" y="57"/>
                      <a:pt x="67" y="59"/>
                      <a:pt x="66" y="57"/>
                    </a:cubicBezTo>
                    <a:cubicBezTo>
                      <a:pt x="64" y="55"/>
                      <a:pt x="63" y="56"/>
                      <a:pt x="64" y="55"/>
                    </a:cubicBezTo>
                    <a:cubicBezTo>
                      <a:pt x="64" y="53"/>
                      <a:pt x="65" y="54"/>
                      <a:pt x="65" y="52"/>
                    </a:cubicBezTo>
                    <a:cubicBezTo>
                      <a:pt x="65" y="50"/>
                      <a:pt x="68" y="53"/>
                      <a:pt x="66" y="49"/>
                    </a:cubicBezTo>
                    <a:cubicBezTo>
                      <a:pt x="64" y="45"/>
                      <a:pt x="64" y="46"/>
                      <a:pt x="66" y="43"/>
                    </a:cubicBezTo>
                    <a:cubicBezTo>
                      <a:pt x="67" y="40"/>
                      <a:pt x="69" y="39"/>
                      <a:pt x="70" y="38"/>
                    </a:cubicBezTo>
                    <a:cubicBezTo>
                      <a:pt x="70" y="38"/>
                      <a:pt x="71" y="36"/>
                      <a:pt x="71" y="35"/>
                    </a:cubicBezTo>
                    <a:cubicBezTo>
                      <a:pt x="72" y="35"/>
                      <a:pt x="72" y="34"/>
                      <a:pt x="73" y="35"/>
                    </a:cubicBezTo>
                    <a:cubicBezTo>
                      <a:pt x="75" y="35"/>
                      <a:pt x="76" y="34"/>
                      <a:pt x="77" y="33"/>
                    </a:cubicBezTo>
                    <a:cubicBezTo>
                      <a:pt x="78" y="32"/>
                      <a:pt x="80" y="31"/>
                      <a:pt x="80" y="30"/>
                    </a:cubicBezTo>
                    <a:cubicBezTo>
                      <a:pt x="81" y="30"/>
                      <a:pt x="81" y="31"/>
                      <a:pt x="82" y="30"/>
                    </a:cubicBezTo>
                    <a:cubicBezTo>
                      <a:pt x="84" y="30"/>
                      <a:pt x="84" y="30"/>
                      <a:pt x="85" y="30"/>
                    </a:cubicBezTo>
                    <a:cubicBezTo>
                      <a:pt x="86" y="30"/>
                      <a:pt x="84" y="30"/>
                      <a:pt x="87" y="30"/>
                    </a:cubicBezTo>
                    <a:cubicBezTo>
                      <a:pt x="89" y="29"/>
                      <a:pt x="89" y="29"/>
                      <a:pt x="89" y="29"/>
                    </a:cubicBezTo>
                    <a:cubicBezTo>
                      <a:pt x="90" y="29"/>
                      <a:pt x="90" y="29"/>
                      <a:pt x="91" y="29"/>
                    </a:cubicBezTo>
                    <a:cubicBezTo>
                      <a:pt x="92" y="30"/>
                      <a:pt x="92" y="27"/>
                      <a:pt x="92" y="30"/>
                    </a:cubicBezTo>
                    <a:cubicBezTo>
                      <a:pt x="92" y="32"/>
                      <a:pt x="91" y="33"/>
                      <a:pt x="93" y="33"/>
                    </a:cubicBezTo>
                    <a:cubicBezTo>
                      <a:pt x="95" y="34"/>
                      <a:pt x="93" y="34"/>
                      <a:pt x="95" y="34"/>
                    </a:cubicBezTo>
                    <a:cubicBezTo>
                      <a:pt x="97" y="34"/>
                      <a:pt x="97" y="34"/>
                      <a:pt x="98" y="34"/>
                    </a:cubicBezTo>
                    <a:cubicBezTo>
                      <a:pt x="99" y="35"/>
                      <a:pt x="99" y="36"/>
                      <a:pt x="101" y="36"/>
                    </a:cubicBezTo>
                    <a:cubicBezTo>
                      <a:pt x="102" y="36"/>
                      <a:pt x="100" y="38"/>
                      <a:pt x="102" y="36"/>
                    </a:cubicBezTo>
                    <a:cubicBezTo>
                      <a:pt x="104" y="33"/>
                      <a:pt x="100" y="33"/>
                      <a:pt x="104" y="33"/>
                    </a:cubicBezTo>
                    <a:cubicBezTo>
                      <a:pt x="108" y="34"/>
                      <a:pt x="109" y="35"/>
                      <a:pt x="109" y="34"/>
                    </a:cubicBezTo>
                    <a:cubicBezTo>
                      <a:pt x="110" y="34"/>
                      <a:pt x="110" y="35"/>
                      <a:pt x="112" y="34"/>
                    </a:cubicBezTo>
                    <a:cubicBezTo>
                      <a:pt x="113" y="33"/>
                      <a:pt x="114" y="33"/>
                      <a:pt x="114" y="33"/>
                    </a:cubicBezTo>
                    <a:cubicBezTo>
                      <a:pt x="115" y="34"/>
                      <a:pt x="115" y="35"/>
                      <a:pt x="116" y="34"/>
                    </a:cubicBezTo>
                    <a:cubicBezTo>
                      <a:pt x="116" y="32"/>
                      <a:pt x="117" y="33"/>
                      <a:pt x="116" y="32"/>
                    </a:cubicBezTo>
                    <a:cubicBezTo>
                      <a:pt x="114" y="31"/>
                      <a:pt x="113" y="32"/>
                      <a:pt x="113" y="30"/>
                    </a:cubicBezTo>
                    <a:cubicBezTo>
                      <a:pt x="112" y="29"/>
                      <a:pt x="114" y="29"/>
                      <a:pt x="112" y="29"/>
                    </a:cubicBezTo>
                    <a:cubicBezTo>
                      <a:pt x="110" y="29"/>
                      <a:pt x="111" y="29"/>
                      <a:pt x="109" y="28"/>
                    </a:cubicBezTo>
                    <a:cubicBezTo>
                      <a:pt x="108" y="28"/>
                      <a:pt x="106" y="30"/>
                      <a:pt x="106" y="28"/>
                    </a:cubicBezTo>
                    <a:cubicBezTo>
                      <a:pt x="105" y="27"/>
                      <a:pt x="102" y="29"/>
                      <a:pt x="105" y="27"/>
                    </a:cubicBezTo>
                    <a:cubicBezTo>
                      <a:pt x="108" y="24"/>
                      <a:pt x="107" y="23"/>
                      <a:pt x="109" y="24"/>
                    </a:cubicBezTo>
                    <a:cubicBezTo>
                      <a:pt x="110" y="24"/>
                      <a:pt x="110" y="26"/>
                      <a:pt x="111" y="25"/>
                    </a:cubicBezTo>
                    <a:cubicBezTo>
                      <a:pt x="112" y="24"/>
                      <a:pt x="114" y="23"/>
                      <a:pt x="112" y="22"/>
                    </a:cubicBezTo>
                    <a:cubicBezTo>
                      <a:pt x="110" y="20"/>
                      <a:pt x="112" y="21"/>
                      <a:pt x="109" y="20"/>
                    </a:cubicBezTo>
                    <a:cubicBezTo>
                      <a:pt x="107" y="19"/>
                      <a:pt x="105" y="24"/>
                      <a:pt x="104" y="23"/>
                    </a:cubicBezTo>
                    <a:cubicBezTo>
                      <a:pt x="103" y="22"/>
                      <a:pt x="103" y="22"/>
                      <a:pt x="102" y="22"/>
                    </a:cubicBezTo>
                    <a:cubicBezTo>
                      <a:pt x="101" y="23"/>
                      <a:pt x="101" y="24"/>
                      <a:pt x="101" y="26"/>
                    </a:cubicBezTo>
                    <a:cubicBezTo>
                      <a:pt x="101" y="27"/>
                      <a:pt x="102" y="27"/>
                      <a:pt x="100" y="26"/>
                    </a:cubicBezTo>
                    <a:cubicBezTo>
                      <a:pt x="98" y="25"/>
                      <a:pt x="103" y="26"/>
                      <a:pt x="98" y="24"/>
                    </a:cubicBezTo>
                    <a:cubicBezTo>
                      <a:pt x="93" y="22"/>
                      <a:pt x="91" y="23"/>
                      <a:pt x="91" y="23"/>
                    </a:cubicBezTo>
                    <a:cubicBezTo>
                      <a:pt x="90" y="24"/>
                      <a:pt x="89" y="24"/>
                      <a:pt x="88" y="24"/>
                    </a:cubicBezTo>
                    <a:cubicBezTo>
                      <a:pt x="88" y="25"/>
                      <a:pt x="90" y="26"/>
                      <a:pt x="88" y="25"/>
                    </a:cubicBezTo>
                    <a:cubicBezTo>
                      <a:pt x="86" y="24"/>
                      <a:pt x="84" y="26"/>
                      <a:pt x="84" y="26"/>
                    </a:cubicBezTo>
                    <a:cubicBezTo>
                      <a:pt x="84" y="26"/>
                      <a:pt x="83" y="25"/>
                      <a:pt x="83" y="26"/>
                    </a:cubicBezTo>
                    <a:cubicBezTo>
                      <a:pt x="82" y="27"/>
                      <a:pt x="80" y="27"/>
                      <a:pt x="79" y="27"/>
                    </a:cubicBezTo>
                    <a:cubicBezTo>
                      <a:pt x="78" y="26"/>
                      <a:pt x="76" y="27"/>
                      <a:pt x="78" y="25"/>
                    </a:cubicBezTo>
                    <a:cubicBezTo>
                      <a:pt x="80" y="22"/>
                      <a:pt x="78" y="24"/>
                      <a:pt x="81" y="23"/>
                    </a:cubicBezTo>
                    <a:cubicBezTo>
                      <a:pt x="84" y="21"/>
                      <a:pt x="88" y="21"/>
                      <a:pt x="84" y="20"/>
                    </a:cubicBezTo>
                    <a:cubicBezTo>
                      <a:pt x="81" y="20"/>
                      <a:pt x="86" y="20"/>
                      <a:pt x="82" y="17"/>
                    </a:cubicBezTo>
                    <a:cubicBezTo>
                      <a:pt x="77" y="15"/>
                      <a:pt x="77" y="18"/>
                      <a:pt x="77" y="15"/>
                    </a:cubicBezTo>
                    <a:cubicBezTo>
                      <a:pt x="77" y="12"/>
                      <a:pt x="76" y="12"/>
                      <a:pt x="75" y="12"/>
                    </a:cubicBezTo>
                    <a:cubicBezTo>
                      <a:pt x="74" y="12"/>
                      <a:pt x="71" y="13"/>
                      <a:pt x="70" y="13"/>
                    </a:cubicBezTo>
                    <a:cubicBezTo>
                      <a:pt x="69" y="13"/>
                      <a:pt x="70" y="14"/>
                      <a:pt x="68" y="13"/>
                    </a:cubicBezTo>
                    <a:cubicBezTo>
                      <a:pt x="66" y="11"/>
                      <a:pt x="65" y="13"/>
                      <a:pt x="66" y="11"/>
                    </a:cubicBezTo>
                    <a:cubicBezTo>
                      <a:pt x="67" y="9"/>
                      <a:pt x="67" y="9"/>
                      <a:pt x="68" y="8"/>
                    </a:cubicBezTo>
                    <a:cubicBezTo>
                      <a:pt x="70" y="7"/>
                      <a:pt x="69" y="2"/>
                      <a:pt x="73" y="4"/>
                    </a:cubicBezTo>
                    <a:cubicBezTo>
                      <a:pt x="76" y="6"/>
                      <a:pt x="75" y="5"/>
                      <a:pt x="77" y="5"/>
                    </a:cubicBezTo>
                    <a:cubicBezTo>
                      <a:pt x="80" y="6"/>
                      <a:pt x="81" y="5"/>
                      <a:pt x="81" y="5"/>
                    </a:cubicBezTo>
                    <a:cubicBezTo>
                      <a:pt x="81" y="4"/>
                      <a:pt x="78" y="3"/>
                      <a:pt x="78" y="3"/>
                    </a:cubicBezTo>
                    <a:cubicBezTo>
                      <a:pt x="78" y="3"/>
                      <a:pt x="77" y="3"/>
                      <a:pt x="78" y="2"/>
                    </a:cubicBezTo>
                    <a:cubicBezTo>
                      <a:pt x="78" y="2"/>
                      <a:pt x="79" y="1"/>
                      <a:pt x="79" y="1"/>
                    </a:cubicBezTo>
                    <a:cubicBezTo>
                      <a:pt x="78" y="0"/>
                      <a:pt x="78" y="0"/>
                      <a:pt x="78" y="0"/>
                    </a:cubicBezTo>
                    <a:cubicBezTo>
                      <a:pt x="78" y="0"/>
                      <a:pt x="68" y="0"/>
                      <a:pt x="6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sp>
        <p:nvSpPr>
          <p:cNvPr id="5" name="标题 4"/>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ppt_y</p:attrName>
                                        </p:attrNameLst>
                                      </p:cBhvr>
                                      <p:tavLst>
                                        <p:tav tm="0">
                                          <p:val>
                                            <p:strVal val="#ppt_y-#ppt_h*1.125000"/>
                                          </p:val>
                                        </p:tav>
                                        <p:tav tm="100000">
                                          <p:val>
                                            <p:strVal val="#ppt_y"/>
                                          </p:val>
                                        </p:tav>
                                      </p:tavLst>
                                    </p:anim>
                                    <p:animEffect transition="in" filter="wipe(down)">
                                      <p:cBhvr>
                                        <p:cTn id="13" dur="500"/>
                                        <p:tgtEl>
                                          <p:spTgt spid="6"/>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1000"/>
                                        <p:tgtEl>
                                          <p:spTgt spid="59"/>
                                        </p:tgtEl>
                                      </p:cBhvr>
                                    </p:animEffect>
                                    <p:anim calcmode="lin" valueType="num">
                                      <p:cBhvr>
                                        <p:cTn id="18" dur="1000" fill="hold"/>
                                        <p:tgtEl>
                                          <p:spTgt spid="59"/>
                                        </p:tgtEl>
                                        <p:attrNameLst>
                                          <p:attrName>ppt_x</p:attrName>
                                        </p:attrNameLst>
                                      </p:cBhvr>
                                      <p:tavLst>
                                        <p:tav tm="0">
                                          <p:val>
                                            <p:strVal val="#ppt_x"/>
                                          </p:val>
                                        </p:tav>
                                        <p:tav tm="100000">
                                          <p:val>
                                            <p:strVal val="#ppt_x"/>
                                          </p:val>
                                        </p:tav>
                                      </p:tavLst>
                                    </p:anim>
                                    <p:anim calcmode="lin" valueType="num">
                                      <p:cBhvr>
                                        <p:cTn id="19" dur="1000" fill="hold"/>
                                        <p:tgtEl>
                                          <p:spTgt spid="59"/>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2" presetClass="entr" presetSubtype="8" decel="10000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12" presetClass="entr" presetSubtype="1"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p:tgtEl>
                                          <p:spTgt spid="4"/>
                                        </p:tgtEl>
                                        <p:attrNameLst>
                                          <p:attrName>ppt_y</p:attrName>
                                        </p:attrNameLst>
                                      </p:cBhvr>
                                      <p:tavLst>
                                        <p:tav tm="0">
                                          <p:val>
                                            <p:strVal val="#ppt_y-#ppt_h*1.125000"/>
                                          </p:val>
                                        </p:tav>
                                        <p:tav tm="100000">
                                          <p:val>
                                            <p:strVal val="#ppt_y"/>
                                          </p:val>
                                        </p:tav>
                                      </p:tavLst>
                                    </p:anim>
                                    <p:animEffect transition="in" filter="wipe(down)">
                                      <p:cBhvr>
                                        <p:cTn id="29" dur="500"/>
                                        <p:tgtEl>
                                          <p:spTgt spid="4"/>
                                        </p:tgtEl>
                                      </p:cBhvr>
                                    </p:animEffect>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69"/>
                                        </p:tgtEl>
                                        <p:attrNameLst>
                                          <p:attrName>style.visibility</p:attrName>
                                        </p:attrNameLst>
                                      </p:cBhvr>
                                      <p:to>
                                        <p:strVal val="visible"/>
                                      </p:to>
                                    </p:set>
                                    <p:animEffect transition="in" filter="fade">
                                      <p:cBhvr>
                                        <p:cTn id="33" dur="1000"/>
                                        <p:tgtEl>
                                          <p:spTgt spid="69"/>
                                        </p:tgtEl>
                                      </p:cBhvr>
                                    </p:animEffect>
                                    <p:anim calcmode="lin" valueType="num">
                                      <p:cBhvr>
                                        <p:cTn id="34" dur="1000" fill="hold"/>
                                        <p:tgtEl>
                                          <p:spTgt spid="69"/>
                                        </p:tgtEl>
                                        <p:attrNameLst>
                                          <p:attrName>ppt_x</p:attrName>
                                        </p:attrNameLst>
                                      </p:cBhvr>
                                      <p:tavLst>
                                        <p:tav tm="0">
                                          <p:val>
                                            <p:strVal val="#ppt_x"/>
                                          </p:val>
                                        </p:tav>
                                        <p:tav tm="100000">
                                          <p:val>
                                            <p:strVal val="#ppt_x"/>
                                          </p:val>
                                        </p:tav>
                                      </p:tavLst>
                                    </p:anim>
                                    <p:anim calcmode="lin" valueType="num">
                                      <p:cBhvr>
                                        <p:cTn id="35" dur="1000" fill="hold"/>
                                        <p:tgtEl>
                                          <p:spTgt spid="69"/>
                                        </p:tgtEl>
                                        <p:attrNameLst>
                                          <p:attrName>ppt_y</p:attrName>
                                        </p:attrNameLst>
                                      </p:cBhvr>
                                      <p:tavLst>
                                        <p:tav tm="0">
                                          <p:val>
                                            <p:strVal val="#ppt_y+.1"/>
                                          </p:val>
                                        </p:tav>
                                        <p:tav tm="100000">
                                          <p:val>
                                            <p:strVal val="#ppt_y"/>
                                          </p:val>
                                        </p:tav>
                                      </p:tavLst>
                                    </p:anim>
                                  </p:childTnLst>
                                </p:cTn>
                              </p:par>
                            </p:childTnLst>
                          </p:cTn>
                        </p:par>
                        <p:par>
                          <p:cTn id="36" fill="hold">
                            <p:stCondLst>
                              <p:cond delay="4000"/>
                            </p:stCondLst>
                            <p:childTnLst>
                              <p:par>
                                <p:cTn id="37" presetID="2" presetClass="entr" presetSubtype="8" decel="10000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0-#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childTnLst>
                          </p:cTn>
                        </p:par>
                        <p:par>
                          <p:cTn id="41" fill="hold">
                            <p:stCondLst>
                              <p:cond delay="4500"/>
                            </p:stCondLst>
                            <p:childTnLst>
                              <p:par>
                                <p:cTn id="42" presetID="12" presetClass="entr" presetSubtype="1" fill="hold" nodeType="after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additive="base">
                                        <p:cTn id="44" dur="500"/>
                                        <p:tgtEl>
                                          <p:spTgt spid="3"/>
                                        </p:tgtEl>
                                        <p:attrNameLst>
                                          <p:attrName>ppt_y</p:attrName>
                                        </p:attrNameLst>
                                      </p:cBhvr>
                                      <p:tavLst>
                                        <p:tav tm="0">
                                          <p:val>
                                            <p:strVal val="#ppt_y-#ppt_h*1.125000"/>
                                          </p:val>
                                        </p:tav>
                                        <p:tav tm="100000">
                                          <p:val>
                                            <p:strVal val="#ppt_y"/>
                                          </p:val>
                                        </p:tav>
                                      </p:tavLst>
                                    </p:anim>
                                    <p:animEffect transition="in" filter="wipe(down)">
                                      <p:cBhvr>
                                        <p:cTn id="45" dur="500"/>
                                        <p:tgtEl>
                                          <p:spTgt spid="3"/>
                                        </p:tgtEl>
                                      </p:cBhvr>
                                    </p:animEffect>
                                  </p:childTnLst>
                                </p:cTn>
                              </p:par>
                            </p:childTnLst>
                          </p:cTn>
                        </p:par>
                        <p:par>
                          <p:cTn id="46" fill="hold">
                            <p:stCondLst>
                              <p:cond delay="5000"/>
                            </p:stCondLst>
                            <p:childTnLst>
                              <p:par>
                                <p:cTn id="47" presetID="42" presetClass="entr" presetSubtype="0" fill="hold" grpId="0" nodeType="afterEffect">
                                  <p:stCondLst>
                                    <p:cond delay="0"/>
                                  </p:stCondLst>
                                  <p:childTnLst>
                                    <p:set>
                                      <p:cBhvr>
                                        <p:cTn id="48" dur="1" fill="hold">
                                          <p:stCondLst>
                                            <p:cond delay="0"/>
                                          </p:stCondLst>
                                        </p:cTn>
                                        <p:tgtEl>
                                          <p:spTgt spid="70"/>
                                        </p:tgtEl>
                                        <p:attrNameLst>
                                          <p:attrName>style.visibility</p:attrName>
                                        </p:attrNameLst>
                                      </p:cBhvr>
                                      <p:to>
                                        <p:strVal val="visible"/>
                                      </p:to>
                                    </p:set>
                                    <p:animEffect transition="in" filter="fade">
                                      <p:cBhvr>
                                        <p:cTn id="49" dur="1000"/>
                                        <p:tgtEl>
                                          <p:spTgt spid="70"/>
                                        </p:tgtEl>
                                      </p:cBhvr>
                                    </p:animEffect>
                                    <p:anim calcmode="lin" valueType="num">
                                      <p:cBhvr>
                                        <p:cTn id="50" dur="1000" fill="hold"/>
                                        <p:tgtEl>
                                          <p:spTgt spid="70"/>
                                        </p:tgtEl>
                                        <p:attrNameLst>
                                          <p:attrName>ppt_x</p:attrName>
                                        </p:attrNameLst>
                                      </p:cBhvr>
                                      <p:tavLst>
                                        <p:tav tm="0">
                                          <p:val>
                                            <p:strVal val="#ppt_x"/>
                                          </p:val>
                                        </p:tav>
                                        <p:tav tm="100000">
                                          <p:val>
                                            <p:strVal val="#ppt_x"/>
                                          </p:val>
                                        </p:tav>
                                      </p:tavLst>
                                    </p:anim>
                                    <p:anim calcmode="lin" valueType="num">
                                      <p:cBhvr>
                                        <p:cTn id="51" dur="1000" fill="hold"/>
                                        <p:tgtEl>
                                          <p:spTgt spid="70"/>
                                        </p:tgtEl>
                                        <p:attrNameLst>
                                          <p:attrName>ppt_y</p:attrName>
                                        </p:attrNameLst>
                                      </p:cBhvr>
                                      <p:tavLst>
                                        <p:tav tm="0">
                                          <p:val>
                                            <p:strVal val="#ppt_y+.1"/>
                                          </p:val>
                                        </p:tav>
                                        <p:tav tm="100000">
                                          <p:val>
                                            <p:strVal val="#ppt_y"/>
                                          </p:val>
                                        </p:tav>
                                      </p:tavLst>
                                    </p:anim>
                                  </p:childTnLst>
                                </p:cTn>
                              </p:par>
                            </p:childTnLst>
                          </p:cTn>
                        </p:par>
                        <p:par>
                          <p:cTn id="52" fill="hold">
                            <p:stCondLst>
                              <p:cond delay="6000"/>
                            </p:stCondLst>
                            <p:childTnLst>
                              <p:par>
                                <p:cTn id="53" presetID="2" presetClass="entr" presetSubtype="8" decel="100000"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additive="base">
                                        <p:cTn id="55" dur="500" fill="hold"/>
                                        <p:tgtEl>
                                          <p:spTgt spid="10"/>
                                        </p:tgtEl>
                                        <p:attrNameLst>
                                          <p:attrName>ppt_x</p:attrName>
                                        </p:attrNameLst>
                                      </p:cBhvr>
                                      <p:tavLst>
                                        <p:tav tm="0">
                                          <p:val>
                                            <p:strVal val="0-#ppt_w/2"/>
                                          </p:val>
                                        </p:tav>
                                        <p:tav tm="100000">
                                          <p:val>
                                            <p:strVal val="#ppt_x"/>
                                          </p:val>
                                        </p:tav>
                                      </p:tavLst>
                                    </p:anim>
                                    <p:anim calcmode="lin" valueType="num">
                                      <p:cBhvr additive="base">
                                        <p:cTn id="56" dur="500" fill="hold"/>
                                        <p:tgtEl>
                                          <p:spTgt spid="10"/>
                                        </p:tgtEl>
                                        <p:attrNameLst>
                                          <p:attrName>ppt_y</p:attrName>
                                        </p:attrNameLst>
                                      </p:cBhvr>
                                      <p:tavLst>
                                        <p:tav tm="0">
                                          <p:val>
                                            <p:strVal val="#ppt_y"/>
                                          </p:val>
                                        </p:tav>
                                        <p:tav tm="100000">
                                          <p:val>
                                            <p:strVal val="#ppt_y"/>
                                          </p:val>
                                        </p:tav>
                                      </p:tavLst>
                                    </p:anim>
                                  </p:childTnLst>
                                </p:cTn>
                              </p:par>
                            </p:childTnLst>
                          </p:cTn>
                        </p:par>
                        <p:par>
                          <p:cTn id="57" fill="hold">
                            <p:stCondLst>
                              <p:cond delay="6500"/>
                            </p:stCondLst>
                            <p:childTnLst>
                              <p:par>
                                <p:cTn id="58" presetID="12" presetClass="entr" presetSubtype="1"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 calcmode="lin" valueType="num">
                                      <p:cBhvr additive="base">
                                        <p:cTn id="60" dur="500"/>
                                        <p:tgtEl>
                                          <p:spTgt spid="2"/>
                                        </p:tgtEl>
                                        <p:attrNameLst>
                                          <p:attrName>ppt_y</p:attrName>
                                        </p:attrNameLst>
                                      </p:cBhvr>
                                      <p:tavLst>
                                        <p:tav tm="0">
                                          <p:val>
                                            <p:strVal val="#ppt_y-#ppt_h*1.125000"/>
                                          </p:val>
                                        </p:tav>
                                        <p:tav tm="100000">
                                          <p:val>
                                            <p:strVal val="#ppt_y"/>
                                          </p:val>
                                        </p:tav>
                                      </p:tavLst>
                                    </p:anim>
                                    <p:animEffect transition="in" filter="wipe(down)">
                                      <p:cBhvr>
                                        <p:cTn id="61" dur="500"/>
                                        <p:tgtEl>
                                          <p:spTgt spid="2"/>
                                        </p:tgtEl>
                                      </p:cBhvr>
                                    </p:animEffect>
                                  </p:childTnLst>
                                </p:cTn>
                              </p:par>
                            </p:childTnLst>
                          </p:cTn>
                        </p:par>
                        <p:par>
                          <p:cTn id="62" fill="hold">
                            <p:stCondLst>
                              <p:cond delay="7000"/>
                            </p:stCondLst>
                            <p:childTnLst>
                              <p:par>
                                <p:cTn id="63" presetID="42" presetClass="entr" presetSubtype="0" fill="hold" grpId="0" nodeType="afterEffect">
                                  <p:stCondLst>
                                    <p:cond delay="0"/>
                                  </p:stCondLst>
                                  <p:childTnLst>
                                    <p:set>
                                      <p:cBhvr>
                                        <p:cTn id="64" dur="1" fill="hold">
                                          <p:stCondLst>
                                            <p:cond delay="0"/>
                                          </p:stCondLst>
                                        </p:cTn>
                                        <p:tgtEl>
                                          <p:spTgt spid="71"/>
                                        </p:tgtEl>
                                        <p:attrNameLst>
                                          <p:attrName>style.visibility</p:attrName>
                                        </p:attrNameLst>
                                      </p:cBhvr>
                                      <p:to>
                                        <p:strVal val="visible"/>
                                      </p:to>
                                    </p:set>
                                    <p:animEffect transition="in" filter="fade">
                                      <p:cBhvr>
                                        <p:cTn id="65" dur="1000"/>
                                        <p:tgtEl>
                                          <p:spTgt spid="71"/>
                                        </p:tgtEl>
                                      </p:cBhvr>
                                    </p:animEffect>
                                    <p:anim calcmode="lin" valueType="num">
                                      <p:cBhvr>
                                        <p:cTn id="66" dur="1000" fill="hold"/>
                                        <p:tgtEl>
                                          <p:spTgt spid="71"/>
                                        </p:tgtEl>
                                        <p:attrNameLst>
                                          <p:attrName>ppt_x</p:attrName>
                                        </p:attrNameLst>
                                      </p:cBhvr>
                                      <p:tavLst>
                                        <p:tav tm="0">
                                          <p:val>
                                            <p:strVal val="#ppt_x"/>
                                          </p:val>
                                        </p:tav>
                                        <p:tav tm="100000">
                                          <p:val>
                                            <p:strVal val="#ppt_x"/>
                                          </p:val>
                                        </p:tav>
                                      </p:tavLst>
                                    </p:anim>
                                    <p:anim calcmode="lin" valueType="num">
                                      <p:cBhvr>
                                        <p:cTn id="67"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9" grpId="0"/>
      <p:bldP spid="70" grpId="0"/>
      <p:bldP spid="7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32"/>
          <p:cNvSpPr/>
          <p:nvPr/>
        </p:nvSpPr>
        <p:spPr bwMode="auto">
          <a:xfrm>
            <a:off x="7233149" y="1508788"/>
            <a:ext cx="762150" cy="1305903"/>
          </a:xfrm>
          <a:custGeom>
            <a:avLst/>
            <a:gdLst>
              <a:gd name="T0" fmla="*/ 0 w 673"/>
              <a:gd name="T1" fmla="*/ 1153 h 1153"/>
              <a:gd name="T2" fmla="*/ 0 w 673"/>
              <a:gd name="T3" fmla="*/ 0 h 1153"/>
              <a:gd name="T4" fmla="*/ 673 w 673"/>
              <a:gd name="T5" fmla="*/ 761 h 1153"/>
              <a:gd name="T6" fmla="*/ 0 w 673"/>
              <a:gd name="T7" fmla="*/ 1153 h 1153"/>
            </a:gdLst>
            <a:ahLst/>
            <a:cxnLst>
              <a:cxn ang="0">
                <a:pos x="T0" y="T1"/>
              </a:cxn>
              <a:cxn ang="0">
                <a:pos x="T2" y="T3"/>
              </a:cxn>
              <a:cxn ang="0">
                <a:pos x="T4" y="T5"/>
              </a:cxn>
              <a:cxn ang="0">
                <a:pos x="T6" y="T7"/>
              </a:cxn>
            </a:cxnLst>
            <a:rect l="0" t="0" r="r" b="b"/>
            <a:pathLst>
              <a:path w="673" h="1153">
                <a:moveTo>
                  <a:pt x="0" y="1153"/>
                </a:moveTo>
                <a:lnTo>
                  <a:pt x="0" y="0"/>
                </a:lnTo>
                <a:lnTo>
                  <a:pt x="673" y="761"/>
                </a:lnTo>
                <a:lnTo>
                  <a:pt x="0" y="1153"/>
                </a:lnTo>
                <a:close/>
              </a:path>
            </a:pathLst>
          </a:custGeom>
          <a:solidFill>
            <a:schemeClr val="accent4">
              <a:lumMod val="60000"/>
              <a:lumOff val="40000"/>
            </a:schemeClr>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3" name="Freeform 133"/>
          <p:cNvSpPr/>
          <p:nvPr/>
        </p:nvSpPr>
        <p:spPr bwMode="auto">
          <a:xfrm>
            <a:off x="6596703" y="1508788"/>
            <a:ext cx="636446" cy="1305903"/>
          </a:xfrm>
          <a:custGeom>
            <a:avLst/>
            <a:gdLst>
              <a:gd name="T0" fmla="*/ 562 w 562"/>
              <a:gd name="T1" fmla="*/ 0 h 1153"/>
              <a:gd name="T2" fmla="*/ 0 w 562"/>
              <a:gd name="T3" fmla="*/ 777 h 1153"/>
              <a:gd name="T4" fmla="*/ 562 w 562"/>
              <a:gd name="T5" fmla="*/ 1153 h 1153"/>
              <a:gd name="T6" fmla="*/ 562 w 562"/>
              <a:gd name="T7" fmla="*/ 0 h 1153"/>
            </a:gdLst>
            <a:ahLst/>
            <a:cxnLst>
              <a:cxn ang="0">
                <a:pos x="T0" y="T1"/>
              </a:cxn>
              <a:cxn ang="0">
                <a:pos x="T2" y="T3"/>
              </a:cxn>
              <a:cxn ang="0">
                <a:pos x="T4" y="T5"/>
              </a:cxn>
              <a:cxn ang="0">
                <a:pos x="T6" y="T7"/>
              </a:cxn>
            </a:cxnLst>
            <a:rect l="0" t="0" r="r" b="b"/>
            <a:pathLst>
              <a:path w="562" h="1153">
                <a:moveTo>
                  <a:pt x="562" y="0"/>
                </a:moveTo>
                <a:lnTo>
                  <a:pt x="0" y="777"/>
                </a:lnTo>
                <a:lnTo>
                  <a:pt x="562" y="1153"/>
                </a:lnTo>
                <a:lnTo>
                  <a:pt x="562" y="0"/>
                </a:lnTo>
                <a:close/>
              </a:path>
            </a:pathLst>
          </a:custGeom>
          <a:solidFill>
            <a:schemeClr val="accent4"/>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4" name="Freeform 134"/>
          <p:cNvSpPr/>
          <p:nvPr/>
        </p:nvSpPr>
        <p:spPr bwMode="auto">
          <a:xfrm>
            <a:off x="5431398" y="3450089"/>
            <a:ext cx="1788163" cy="1722705"/>
          </a:xfrm>
          <a:custGeom>
            <a:avLst/>
            <a:gdLst>
              <a:gd name="T0" fmla="*/ 340 w 1579"/>
              <a:gd name="T1" fmla="*/ 0 h 1521"/>
              <a:gd name="T2" fmla="*/ 0 w 1579"/>
              <a:gd name="T3" fmla="*/ 466 h 1521"/>
              <a:gd name="T4" fmla="*/ 1579 w 1579"/>
              <a:gd name="T5" fmla="*/ 1521 h 1521"/>
              <a:gd name="T6" fmla="*/ 1579 w 1579"/>
              <a:gd name="T7" fmla="*/ 829 h 1521"/>
              <a:gd name="T8" fmla="*/ 340 w 1579"/>
              <a:gd name="T9" fmla="*/ 0 h 1521"/>
            </a:gdLst>
            <a:ahLst/>
            <a:cxnLst>
              <a:cxn ang="0">
                <a:pos x="T0" y="T1"/>
              </a:cxn>
              <a:cxn ang="0">
                <a:pos x="T2" y="T3"/>
              </a:cxn>
              <a:cxn ang="0">
                <a:pos x="T4" y="T5"/>
              </a:cxn>
              <a:cxn ang="0">
                <a:pos x="T6" y="T7"/>
              </a:cxn>
              <a:cxn ang="0">
                <a:pos x="T8" y="T9"/>
              </a:cxn>
            </a:cxnLst>
            <a:rect l="0" t="0" r="r" b="b"/>
            <a:pathLst>
              <a:path w="1579" h="1521">
                <a:moveTo>
                  <a:pt x="340" y="0"/>
                </a:moveTo>
                <a:lnTo>
                  <a:pt x="0" y="466"/>
                </a:lnTo>
                <a:lnTo>
                  <a:pt x="1579" y="1521"/>
                </a:lnTo>
                <a:lnTo>
                  <a:pt x="1579" y="829"/>
                </a:lnTo>
                <a:lnTo>
                  <a:pt x="340" y="0"/>
                </a:lnTo>
                <a:close/>
              </a:path>
            </a:pathLst>
          </a:custGeom>
          <a:solidFill>
            <a:schemeClr val="accent1"/>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5" name="Freeform 135"/>
          <p:cNvSpPr/>
          <p:nvPr/>
        </p:nvSpPr>
        <p:spPr bwMode="auto">
          <a:xfrm>
            <a:off x="7219559" y="3409314"/>
            <a:ext cx="2167539" cy="1763479"/>
          </a:xfrm>
          <a:custGeom>
            <a:avLst/>
            <a:gdLst>
              <a:gd name="T0" fmla="*/ 0 w 1914"/>
              <a:gd name="T1" fmla="*/ 865 h 1557"/>
              <a:gd name="T2" fmla="*/ 0 w 1914"/>
              <a:gd name="T3" fmla="*/ 1557 h 1557"/>
              <a:gd name="T4" fmla="*/ 1914 w 1914"/>
              <a:gd name="T5" fmla="*/ 478 h 1557"/>
              <a:gd name="T6" fmla="*/ 1486 w 1914"/>
              <a:gd name="T7" fmla="*/ 0 h 1557"/>
              <a:gd name="T8" fmla="*/ 0 w 1914"/>
              <a:gd name="T9" fmla="*/ 865 h 1557"/>
            </a:gdLst>
            <a:ahLst/>
            <a:cxnLst>
              <a:cxn ang="0">
                <a:pos x="T0" y="T1"/>
              </a:cxn>
              <a:cxn ang="0">
                <a:pos x="T2" y="T3"/>
              </a:cxn>
              <a:cxn ang="0">
                <a:pos x="T4" y="T5"/>
              </a:cxn>
              <a:cxn ang="0">
                <a:pos x="T6" y="T7"/>
              </a:cxn>
              <a:cxn ang="0">
                <a:pos x="T8" y="T9"/>
              </a:cxn>
            </a:cxnLst>
            <a:rect l="0" t="0" r="r" b="b"/>
            <a:pathLst>
              <a:path w="1914" h="1557">
                <a:moveTo>
                  <a:pt x="0" y="865"/>
                </a:moveTo>
                <a:lnTo>
                  <a:pt x="0" y="1557"/>
                </a:lnTo>
                <a:lnTo>
                  <a:pt x="1914" y="478"/>
                </a:lnTo>
                <a:lnTo>
                  <a:pt x="1486" y="0"/>
                </a:lnTo>
                <a:lnTo>
                  <a:pt x="0" y="865"/>
                </a:lnTo>
                <a:close/>
              </a:path>
            </a:pathLst>
          </a:custGeom>
          <a:solidFill>
            <a:schemeClr val="accent1">
              <a:lumMod val="60000"/>
              <a:lumOff val="40000"/>
            </a:schemeClr>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6" name="Freeform 136"/>
          <p:cNvSpPr/>
          <p:nvPr/>
        </p:nvSpPr>
        <p:spPr bwMode="auto">
          <a:xfrm>
            <a:off x="5907032" y="2930217"/>
            <a:ext cx="1317058" cy="1271925"/>
          </a:xfrm>
          <a:custGeom>
            <a:avLst/>
            <a:gdLst>
              <a:gd name="T0" fmla="*/ 254 w 1163"/>
              <a:gd name="T1" fmla="*/ 0 h 1123"/>
              <a:gd name="T2" fmla="*/ 0 w 1163"/>
              <a:gd name="T3" fmla="*/ 347 h 1123"/>
              <a:gd name="T4" fmla="*/ 1163 w 1163"/>
              <a:gd name="T5" fmla="*/ 1123 h 1123"/>
              <a:gd name="T6" fmla="*/ 1163 w 1163"/>
              <a:gd name="T7" fmla="*/ 609 h 1123"/>
              <a:gd name="T8" fmla="*/ 254 w 1163"/>
              <a:gd name="T9" fmla="*/ 0 h 1123"/>
            </a:gdLst>
            <a:ahLst/>
            <a:cxnLst>
              <a:cxn ang="0">
                <a:pos x="T0" y="T1"/>
              </a:cxn>
              <a:cxn ang="0">
                <a:pos x="T2" y="T3"/>
              </a:cxn>
              <a:cxn ang="0">
                <a:pos x="T4" y="T5"/>
              </a:cxn>
              <a:cxn ang="0">
                <a:pos x="T6" y="T7"/>
              </a:cxn>
              <a:cxn ang="0">
                <a:pos x="T8" y="T9"/>
              </a:cxn>
            </a:cxnLst>
            <a:rect l="0" t="0" r="r" b="b"/>
            <a:pathLst>
              <a:path w="1163" h="1123">
                <a:moveTo>
                  <a:pt x="254" y="0"/>
                </a:moveTo>
                <a:lnTo>
                  <a:pt x="0" y="347"/>
                </a:lnTo>
                <a:lnTo>
                  <a:pt x="1163" y="1123"/>
                </a:lnTo>
                <a:lnTo>
                  <a:pt x="1163" y="609"/>
                </a:lnTo>
                <a:lnTo>
                  <a:pt x="254" y="0"/>
                </a:lnTo>
                <a:close/>
              </a:path>
            </a:pathLst>
          </a:custGeom>
          <a:solidFill>
            <a:schemeClr val="accent2"/>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7" name="Freeform 137"/>
          <p:cNvSpPr/>
          <p:nvPr/>
        </p:nvSpPr>
        <p:spPr bwMode="auto">
          <a:xfrm>
            <a:off x="7228619" y="2898503"/>
            <a:ext cx="1589982" cy="1299108"/>
          </a:xfrm>
          <a:custGeom>
            <a:avLst/>
            <a:gdLst>
              <a:gd name="T0" fmla="*/ 0 w 1404"/>
              <a:gd name="T1" fmla="*/ 633 h 1147"/>
              <a:gd name="T2" fmla="*/ 0 w 1404"/>
              <a:gd name="T3" fmla="*/ 1147 h 1147"/>
              <a:gd name="T4" fmla="*/ 1404 w 1404"/>
              <a:gd name="T5" fmla="*/ 357 h 1147"/>
              <a:gd name="T6" fmla="*/ 1083 w 1404"/>
              <a:gd name="T7" fmla="*/ 0 h 1147"/>
              <a:gd name="T8" fmla="*/ 0 w 1404"/>
              <a:gd name="T9" fmla="*/ 633 h 1147"/>
            </a:gdLst>
            <a:ahLst/>
            <a:cxnLst>
              <a:cxn ang="0">
                <a:pos x="T0" y="T1"/>
              </a:cxn>
              <a:cxn ang="0">
                <a:pos x="T2" y="T3"/>
              </a:cxn>
              <a:cxn ang="0">
                <a:pos x="T4" y="T5"/>
              </a:cxn>
              <a:cxn ang="0">
                <a:pos x="T6" y="T7"/>
              </a:cxn>
              <a:cxn ang="0">
                <a:pos x="T8" y="T9"/>
              </a:cxn>
            </a:cxnLst>
            <a:rect l="0" t="0" r="r" b="b"/>
            <a:pathLst>
              <a:path w="1404" h="1147">
                <a:moveTo>
                  <a:pt x="0" y="633"/>
                </a:moveTo>
                <a:lnTo>
                  <a:pt x="0" y="1147"/>
                </a:lnTo>
                <a:lnTo>
                  <a:pt x="1404" y="357"/>
                </a:lnTo>
                <a:lnTo>
                  <a:pt x="1083" y="0"/>
                </a:lnTo>
                <a:lnTo>
                  <a:pt x="0" y="633"/>
                </a:lnTo>
                <a:close/>
              </a:path>
            </a:pathLst>
          </a:custGeom>
          <a:solidFill>
            <a:schemeClr val="accent2">
              <a:lumMod val="60000"/>
              <a:lumOff val="40000"/>
            </a:schemeClr>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8" name="Freeform 138"/>
          <p:cNvSpPr/>
          <p:nvPr/>
        </p:nvSpPr>
        <p:spPr bwMode="auto">
          <a:xfrm>
            <a:off x="6292071" y="2511150"/>
            <a:ext cx="938815" cy="904959"/>
          </a:xfrm>
          <a:custGeom>
            <a:avLst/>
            <a:gdLst>
              <a:gd name="T0" fmla="*/ 183 w 829"/>
              <a:gd name="T1" fmla="*/ 0 h 799"/>
              <a:gd name="T2" fmla="*/ 0 w 829"/>
              <a:gd name="T3" fmla="*/ 248 h 799"/>
              <a:gd name="T4" fmla="*/ 829 w 829"/>
              <a:gd name="T5" fmla="*/ 799 h 799"/>
              <a:gd name="T6" fmla="*/ 829 w 829"/>
              <a:gd name="T7" fmla="*/ 432 h 799"/>
              <a:gd name="T8" fmla="*/ 183 w 829"/>
              <a:gd name="T9" fmla="*/ 0 h 799"/>
            </a:gdLst>
            <a:ahLst/>
            <a:cxnLst>
              <a:cxn ang="0">
                <a:pos x="T0" y="T1"/>
              </a:cxn>
              <a:cxn ang="0">
                <a:pos x="T2" y="T3"/>
              </a:cxn>
              <a:cxn ang="0">
                <a:pos x="T4" y="T5"/>
              </a:cxn>
              <a:cxn ang="0">
                <a:pos x="T6" y="T7"/>
              </a:cxn>
              <a:cxn ang="0">
                <a:pos x="T8" y="T9"/>
              </a:cxn>
            </a:cxnLst>
            <a:rect l="0" t="0" r="r" b="b"/>
            <a:pathLst>
              <a:path w="829" h="799">
                <a:moveTo>
                  <a:pt x="183" y="0"/>
                </a:moveTo>
                <a:lnTo>
                  <a:pt x="0" y="248"/>
                </a:lnTo>
                <a:lnTo>
                  <a:pt x="829" y="799"/>
                </a:lnTo>
                <a:lnTo>
                  <a:pt x="829" y="432"/>
                </a:lnTo>
                <a:lnTo>
                  <a:pt x="183" y="0"/>
                </a:lnTo>
                <a:close/>
              </a:path>
            </a:pathLst>
          </a:custGeom>
          <a:solidFill>
            <a:schemeClr val="accent3"/>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9" name="Freeform 139"/>
          <p:cNvSpPr/>
          <p:nvPr/>
        </p:nvSpPr>
        <p:spPr bwMode="auto">
          <a:xfrm>
            <a:off x="7230884" y="2493027"/>
            <a:ext cx="1126804" cy="923080"/>
          </a:xfrm>
          <a:custGeom>
            <a:avLst/>
            <a:gdLst>
              <a:gd name="T0" fmla="*/ 0 w 995"/>
              <a:gd name="T1" fmla="*/ 448 h 815"/>
              <a:gd name="T2" fmla="*/ 0 w 995"/>
              <a:gd name="T3" fmla="*/ 815 h 815"/>
              <a:gd name="T4" fmla="*/ 995 w 995"/>
              <a:gd name="T5" fmla="*/ 256 h 815"/>
              <a:gd name="T6" fmla="*/ 767 w 995"/>
              <a:gd name="T7" fmla="*/ 0 h 815"/>
              <a:gd name="T8" fmla="*/ 0 w 995"/>
              <a:gd name="T9" fmla="*/ 448 h 815"/>
            </a:gdLst>
            <a:ahLst/>
            <a:cxnLst>
              <a:cxn ang="0">
                <a:pos x="T0" y="T1"/>
              </a:cxn>
              <a:cxn ang="0">
                <a:pos x="T2" y="T3"/>
              </a:cxn>
              <a:cxn ang="0">
                <a:pos x="T4" y="T5"/>
              </a:cxn>
              <a:cxn ang="0">
                <a:pos x="T6" y="T7"/>
              </a:cxn>
              <a:cxn ang="0">
                <a:pos x="T8" y="T9"/>
              </a:cxn>
            </a:cxnLst>
            <a:rect l="0" t="0" r="r" b="b"/>
            <a:pathLst>
              <a:path w="995" h="815">
                <a:moveTo>
                  <a:pt x="0" y="448"/>
                </a:moveTo>
                <a:lnTo>
                  <a:pt x="0" y="815"/>
                </a:lnTo>
                <a:lnTo>
                  <a:pt x="995" y="256"/>
                </a:lnTo>
                <a:lnTo>
                  <a:pt x="767" y="0"/>
                </a:lnTo>
                <a:lnTo>
                  <a:pt x="0" y="448"/>
                </a:lnTo>
                <a:close/>
              </a:path>
            </a:pathLst>
          </a:custGeom>
          <a:solidFill>
            <a:schemeClr val="accent3">
              <a:lumMod val="60000"/>
              <a:lumOff val="40000"/>
            </a:schemeClr>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10" name="Freeform 140"/>
          <p:cNvSpPr/>
          <p:nvPr/>
        </p:nvSpPr>
        <p:spPr bwMode="auto">
          <a:xfrm>
            <a:off x="4830056" y="4120593"/>
            <a:ext cx="2394032" cy="2276552"/>
          </a:xfrm>
          <a:custGeom>
            <a:avLst/>
            <a:gdLst>
              <a:gd name="T0" fmla="*/ 437 w 2114"/>
              <a:gd name="T1" fmla="*/ 0 h 2010"/>
              <a:gd name="T2" fmla="*/ 0 w 2114"/>
              <a:gd name="T3" fmla="*/ 599 h 2010"/>
              <a:gd name="T4" fmla="*/ 2114 w 2114"/>
              <a:gd name="T5" fmla="*/ 2010 h 2010"/>
              <a:gd name="T6" fmla="*/ 2114 w 2114"/>
              <a:gd name="T7" fmla="*/ 1125 h 2010"/>
              <a:gd name="T8" fmla="*/ 437 w 2114"/>
              <a:gd name="T9" fmla="*/ 0 h 2010"/>
            </a:gdLst>
            <a:ahLst/>
            <a:cxnLst>
              <a:cxn ang="0">
                <a:pos x="T0" y="T1"/>
              </a:cxn>
              <a:cxn ang="0">
                <a:pos x="T2" y="T3"/>
              </a:cxn>
              <a:cxn ang="0">
                <a:pos x="T4" y="T5"/>
              </a:cxn>
              <a:cxn ang="0">
                <a:pos x="T6" y="T7"/>
              </a:cxn>
              <a:cxn ang="0">
                <a:pos x="T8" y="T9"/>
              </a:cxn>
            </a:cxnLst>
            <a:rect l="0" t="0" r="r" b="b"/>
            <a:pathLst>
              <a:path w="2114" h="2010">
                <a:moveTo>
                  <a:pt x="437" y="0"/>
                </a:moveTo>
                <a:lnTo>
                  <a:pt x="0" y="599"/>
                </a:lnTo>
                <a:lnTo>
                  <a:pt x="2114" y="2010"/>
                </a:lnTo>
                <a:lnTo>
                  <a:pt x="2114" y="1125"/>
                </a:lnTo>
                <a:lnTo>
                  <a:pt x="437" y="0"/>
                </a:lnTo>
                <a:close/>
              </a:path>
            </a:pathLst>
          </a:custGeom>
          <a:solidFill>
            <a:schemeClr val="tx2"/>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sp>
        <p:nvSpPr>
          <p:cNvPr id="11" name="Freeform 141"/>
          <p:cNvSpPr/>
          <p:nvPr/>
        </p:nvSpPr>
        <p:spPr bwMode="auto">
          <a:xfrm>
            <a:off x="7224090" y="4070760"/>
            <a:ext cx="2891185" cy="2326387"/>
          </a:xfrm>
          <a:custGeom>
            <a:avLst/>
            <a:gdLst>
              <a:gd name="T0" fmla="*/ 0 w 2553"/>
              <a:gd name="T1" fmla="*/ 1169 h 2054"/>
              <a:gd name="T2" fmla="*/ 0 w 2553"/>
              <a:gd name="T3" fmla="*/ 2054 h 2054"/>
              <a:gd name="T4" fmla="*/ 2553 w 2553"/>
              <a:gd name="T5" fmla="*/ 617 h 2054"/>
              <a:gd name="T6" fmla="*/ 2004 w 2553"/>
              <a:gd name="T7" fmla="*/ 0 h 2054"/>
              <a:gd name="T8" fmla="*/ 0 w 2553"/>
              <a:gd name="T9" fmla="*/ 1169 h 2054"/>
            </a:gdLst>
            <a:ahLst/>
            <a:cxnLst>
              <a:cxn ang="0">
                <a:pos x="T0" y="T1"/>
              </a:cxn>
              <a:cxn ang="0">
                <a:pos x="T2" y="T3"/>
              </a:cxn>
              <a:cxn ang="0">
                <a:pos x="T4" y="T5"/>
              </a:cxn>
              <a:cxn ang="0">
                <a:pos x="T6" y="T7"/>
              </a:cxn>
              <a:cxn ang="0">
                <a:pos x="T8" y="T9"/>
              </a:cxn>
            </a:cxnLst>
            <a:rect l="0" t="0" r="r" b="b"/>
            <a:pathLst>
              <a:path w="2553" h="2054">
                <a:moveTo>
                  <a:pt x="0" y="1169"/>
                </a:moveTo>
                <a:lnTo>
                  <a:pt x="0" y="2054"/>
                </a:lnTo>
                <a:lnTo>
                  <a:pt x="2553" y="617"/>
                </a:lnTo>
                <a:lnTo>
                  <a:pt x="2004" y="0"/>
                </a:lnTo>
                <a:lnTo>
                  <a:pt x="0" y="1169"/>
                </a:lnTo>
                <a:close/>
              </a:path>
            </a:pathLst>
          </a:custGeom>
          <a:solidFill>
            <a:schemeClr val="tx2">
              <a:lumMod val="60000"/>
              <a:lumOff val="40000"/>
            </a:schemeClr>
          </a:solidFill>
          <a:ln>
            <a:noFill/>
          </a:ln>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grpSp>
        <p:nvGrpSpPr>
          <p:cNvPr id="13" name="组合 12"/>
          <p:cNvGrpSpPr/>
          <p:nvPr/>
        </p:nvGrpSpPr>
        <p:grpSpPr>
          <a:xfrm>
            <a:off x="9387098" y="3175993"/>
            <a:ext cx="631916" cy="534595"/>
            <a:chOff x="9543502" y="2688540"/>
            <a:chExt cx="631998" cy="534594"/>
          </a:xfrm>
        </p:grpSpPr>
        <p:sp>
          <p:nvSpPr>
            <p:cNvPr id="14" name="Freeform 248"/>
            <p:cNvSpPr/>
            <p:nvPr/>
          </p:nvSpPr>
          <p:spPr bwMode="auto">
            <a:xfrm>
              <a:off x="9543502" y="2774619"/>
              <a:ext cx="419067" cy="283153"/>
            </a:xfrm>
            <a:custGeom>
              <a:avLst/>
              <a:gdLst>
                <a:gd name="T0" fmla="*/ 370 w 370"/>
                <a:gd name="T1" fmla="*/ 0 h 250"/>
                <a:gd name="T2" fmla="*/ 0 w 370"/>
                <a:gd name="T3" fmla="*/ 54 h 250"/>
                <a:gd name="T4" fmla="*/ 36 w 370"/>
                <a:gd name="T5" fmla="*/ 250 h 250"/>
                <a:gd name="T6" fmla="*/ 282 w 370"/>
                <a:gd name="T7" fmla="*/ 250 h 250"/>
                <a:gd name="T8" fmla="*/ 370 w 370"/>
                <a:gd name="T9" fmla="*/ 0 h 250"/>
              </a:gdLst>
              <a:ahLst/>
              <a:cxnLst>
                <a:cxn ang="0">
                  <a:pos x="T0" y="T1"/>
                </a:cxn>
                <a:cxn ang="0">
                  <a:pos x="T2" y="T3"/>
                </a:cxn>
                <a:cxn ang="0">
                  <a:pos x="T4" y="T5"/>
                </a:cxn>
                <a:cxn ang="0">
                  <a:pos x="T6" y="T7"/>
                </a:cxn>
                <a:cxn ang="0">
                  <a:pos x="T8" y="T9"/>
                </a:cxn>
              </a:cxnLst>
              <a:rect l="0" t="0" r="r" b="b"/>
              <a:pathLst>
                <a:path w="370" h="250">
                  <a:moveTo>
                    <a:pt x="370" y="0"/>
                  </a:moveTo>
                  <a:lnTo>
                    <a:pt x="0" y="54"/>
                  </a:lnTo>
                  <a:lnTo>
                    <a:pt x="36" y="250"/>
                  </a:lnTo>
                  <a:lnTo>
                    <a:pt x="282" y="250"/>
                  </a:lnTo>
                  <a:lnTo>
                    <a:pt x="370" y="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5" name="Freeform 249"/>
            <p:cNvSpPr/>
            <p:nvPr/>
          </p:nvSpPr>
          <p:spPr bwMode="auto">
            <a:xfrm>
              <a:off x="9591072" y="2688540"/>
              <a:ext cx="584428" cy="432658"/>
            </a:xfrm>
            <a:custGeom>
              <a:avLst/>
              <a:gdLst>
                <a:gd name="T0" fmla="*/ 250 w 258"/>
                <a:gd name="T1" fmla="*/ 0 h 191"/>
                <a:gd name="T2" fmla="*/ 200 w 258"/>
                <a:gd name="T3" fmla="*/ 0 h 191"/>
                <a:gd name="T4" fmla="*/ 200 w 258"/>
                <a:gd name="T5" fmla="*/ 0 h 191"/>
                <a:gd name="T6" fmla="*/ 198 w 258"/>
                <a:gd name="T7" fmla="*/ 1 h 191"/>
                <a:gd name="T8" fmla="*/ 197 w 258"/>
                <a:gd name="T9" fmla="*/ 1 h 191"/>
                <a:gd name="T10" fmla="*/ 195 w 258"/>
                <a:gd name="T11" fmla="*/ 2 h 191"/>
                <a:gd name="T12" fmla="*/ 194 w 258"/>
                <a:gd name="T13" fmla="*/ 3 h 191"/>
                <a:gd name="T14" fmla="*/ 193 w 258"/>
                <a:gd name="T15" fmla="*/ 4 h 191"/>
                <a:gd name="T16" fmla="*/ 193 w 258"/>
                <a:gd name="T17" fmla="*/ 5 h 191"/>
                <a:gd name="T18" fmla="*/ 192 w 258"/>
                <a:gd name="T19" fmla="*/ 5 h 191"/>
                <a:gd name="T20" fmla="*/ 130 w 258"/>
                <a:gd name="T21" fmla="*/ 175 h 191"/>
                <a:gd name="T22" fmla="*/ 7 w 258"/>
                <a:gd name="T23" fmla="*/ 175 h 191"/>
                <a:gd name="T24" fmla="*/ 0 w 258"/>
                <a:gd name="T25" fmla="*/ 183 h 191"/>
                <a:gd name="T26" fmla="*/ 7 w 258"/>
                <a:gd name="T27" fmla="*/ 191 h 191"/>
                <a:gd name="T28" fmla="*/ 135 w 258"/>
                <a:gd name="T29" fmla="*/ 191 h 191"/>
                <a:gd name="T30" fmla="*/ 138 w 258"/>
                <a:gd name="T31" fmla="*/ 190 h 191"/>
                <a:gd name="T32" fmla="*/ 139 w 258"/>
                <a:gd name="T33" fmla="*/ 190 h 191"/>
                <a:gd name="T34" fmla="*/ 140 w 258"/>
                <a:gd name="T35" fmla="*/ 189 h 191"/>
                <a:gd name="T36" fmla="*/ 141 w 258"/>
                <a:gd name="T37" fmla="*/ 188 h 191"/>
                <a:gd name="T38" fmla="*/ 142 w 258"/>
                <a:gd name="T39" fmla="*/ 187 h 191"/>
                <a:gd name="T40" fmla="*/ 143 w 258"/>
                <a:gd name="T41" fmla="*/ 186 h 191"/>
                <a:gd name="T42" fmla="*/ 143 w 258"/>
                <a:gd name="T43" fmla="*/ 186 h 191"/>
                <a:gd name="T44" fmla="*/ 205 w 258"/>
                <a:gd name="T45" fmla="*/ 16 h 191"/>
                <a:gd name="T46" fmla="*/ 250 w 258"/>
                <a:gd name="T47" fmla="*/ 16 h 191"/>
                <a:gd name="T48" fmla="*/ 258 w 258"/>
                <a:gd name="T49" fmla="*/ 8 h 191"/>
                <a:gd name="T50" fmla="*/ 250 w 258"/>
                <a:gd name="T5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8" h="191">
                  <a:moveTo>
                    <a:pt x="250" y="0"/>
                  </a:moveTo>
                  <a:cubicBezTo>
                    <a:pt x="200" y="0"/>
                    <a:pt x="200" y="0"/>
                    <a:pt x="200" y="0"/>
                  </a:cubicBezTo>
                  <a:cubicBezTo>
                    <a:pt x="200" y="0"/>
                    <a:pt x="200" y="0"/>
                    <a:pt x="200" y="0"/>
                  </a:cubicBezTo>
                  <a:cubicBezTo>
                    <a:pt x="199" y="0"/>
                    <a:pt x="198" y="1"/>
                    <a:pt x="198" y="1"/>
                  </a:cubicBezTo>
                  <a:cubicBezTo>
                    <a:pt x="197" y="1"/>
                    <a:pt x="197" y="1"/>
                    <a:pt x="197" y="1"/>
                  </a:cubicBezTo>
                  <a:cubicBezTo>
                    <a:pt x="196" y="1"/>
                    <a:pt x="196" y="2"/>
                    <a:pt x="195" y="2"/>
                  </a:cubicBezTo>
                  <a:cubicBezTo>
                    <a:pt x="195" y="2"/>
                    <a:pt x="195" y="2"/>
                    <a:pt x="194" y="3"/>
                  </a:cubicBezTo>
                  <a:cubicBezTo>
                    <a:pt x="194" y="3"/>
                    <a:pt x="194" y="3"/>
                    <a:pt x="193" y="4"/>
                  </a:cubicBezTo>
                  <a:cubicBezTo>
                    <a:pt x="193" y="4"/>
                    <a:pt x="193" y="5"/>
                    <a:pt x="193" y="5"/>
                  </a:cubicBezTo>
                  <a:cubicBezTo>
                    <a:pt x="193" y="5"/>
                    <a:pt x="193" y="5"/>
                    <a:pt x="192" y="5"/>
                  </a:cubicBezTo>
                  <a:cubicBezTo>
                    <a:pt x="130" y="175"/>
                    <a:pt x="130" y="175"/>
                    <a:pt x="130" y="175"/>
                  </a:cubicBezTo>
                  <a:cubicBezTo>
                    <a:pt x="7" y="175"/>
                    <a:pt x="7" y="175"/>
                    <a:pt x="7" y="175"/>
                  </a:cubicBezTo>
                  <a:cubicBezTo>
                    <a:pt x="3" y="175"/>
                    <a:pt x="0" y="179"/>
                    <a:pt x="0" y="183"/>
                  </a:cubicBezTo>
                  <a:cubicBezTo>
                    <a:pt x="0" y="188"/>
                    <a:pt x="3" y="191"/>
                    <a:pt x="7" y="191"/>
                  </a:cubicBezTo>
                  <a:cubicBezTo>
                    <a:pt x="135" y="191"/>
                    <a:pt x="135" y="191"/>
                    <a:pt x="135" y="191"/>
                  </a:cubicBezTo>
                  <a:cubicBezTo>
                    <a:pt x="136" y="191"/>
                    <a:pt x="137" y="191"/>
                    <a:pt x="138" y="190"/>
                  </a:cubicBezTo>
                  <a:cubicBezTo>
                    <a:pt x="138" y="190"/>
                    <a:pt x="139" y="190"/>
                    <a:pt x="139" y="190"/>
                  </a:cubicBezTo>
                  <a:cubicBezTo>
                    <a:pt x="139" y="190"/>
                    <a:pt x="140" y="189"/>
                    <a:pt x="140" y="189"/>
                  </a:cubicBezTo>
                  <a:cubicBezTo>
                    <a:pt x="141" y="189"/>
                    <a:pt x="141" y="189"/>
                    <a:pt x="141" y="188"/>
                  </a:cubicBezTo>
                  <a:cubicBezTo>
                    <a:pt x="141" y="188"/>
                    <a:pt x="142" y="187"/>
                    <a:pt x="142" y="187"/>
                  </a:cubicBezTo>
                  <a:cubicBezTo>
                    <a:pt x="142" y="186"/>
                    <a:pt x="142" y="186"/>
                    <a:pt x="143" y="186"/>
                  </a:cubicBezTo>
                  <a:cubicBezTo>
                    <a:pt x="143" y="186"/>
                    <a:pt x="143" y="186"/>
                    <a:pt x="143" y="186"/>
                  </a:cubicBezTo>
                  <a:cubicBezTo>
                    <a:pt x="205" y="16"/>
                    <a:pt x="205" y="16"/>
                    <a:pt x="205" y="16"/>
                  </a:cubicBezTo>
                  <a:cubicBezTo>
                    <a:pt x="250" y="16"/>
                    <a:pt x="250" y="16"/>
                    <a:pt x="250" y="16"/>
                  </a:cubicBezTo>
                  <a:cubicBezTo>
                    <a:pt x="254" y="16"/>
                    <a:pt x="258" y="12"/>
                    <a:pt x="258" y="8"/>
                  </a:cubicBezTo>
                  <a:cubicBezTo>
                    <a:pt x="258" y="4"/>
                    <a:pt x="254" y="0"/>
                    <a:pt x="250" y="0"/>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6" name="Oval 250"/>
            <p:cNvSpPr>
              <a:spLocks noChangeArrowheads="1"/>
            </p:cNvSpPr>
            <p:nvPr/>
          </p:nvSpPr>
          <p:spPr bwMode="auto">
            <a:xfrm>
              <a:off x="9611459" y="3143851"/>
              <a:ext cx="79283" cy="79283"/>
            </a:xfrm>
            <a:prstGeom prst="ellipse">
              <a:avLst/>
            </a:pr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7" name="Oval 251"/>
            <p:cNvSpPr>
              <a:spLocks noChangeArrowheads="1"/>
            </p:cNvSpPr>
            <p:nvPr/>
          </p:nvSpPr>
          <p:spPr bwMode="auto">
            <a:xfrm>
              <a:off x="9822125" y="3143851"/>
              <a:ext cx="79283" cy="79283"/>
            </a:xfrm>
            <a:prstGeom prst="ellipse">
              <a:avLst/>
            </a:pr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18" name="Freeform 252"/>
          <p:cNvSpPr/>
          <p:nvPr/>
        </p:nvSpPr>
        <p:spPr bwMode="auto">
          <a:xfrm>
            <a:off x="7789190" y="1508787"/>
            <a:ext cx="477900" cy="449648"/>
          </a:xfrm>
          <a:custGeom>
            <a:avLst/>
            <a:gdLst>
              <a:gd name="T0" fmla="*/ 4 w 211"/>
              <a:gd name="T1" fmla="*/ 198 h 198"/>
              <a:gd name="T2" fmla="*/ 7 w 211"/>
              <a:gd name="T3" fmla="*/ 150 h 198"/>
              <a:gd name="T4" fmla="*/ 39 w 211"/>
              <a:gd name="T5" fmla="*/ 126 h 198"/>
              <a:gd name="T6" fmla="*/ 74 w 211"/>
              <a:gd name="T7" fmla="*/ 112 h 198"/>
              <a:gd name="T8" fmla="*/ 84 w 211"/>
              <a:gd name="T9" fmla="*/ 105 h 198"/>
              <a:gd name="T10" fmla="*/ 73 w 211"/>
              <a:gd name="T11" fmla="*/ 72 h 198"/>
              <a:gd name="T12" fmla="*/ 69 w 211"/>
              <a:gd name="T13" fmla="*/ 67 h 198"/>
              <a:gd name="T14" fmla="*/ 69 w 211"/>
              <a:gd name="T15" fmla="*/ 47 h 198"/>
              <a:gd name="T16" fmla="*/ 71 w 211"/>
              <a:gd name="T17" fmla="*/ 43 h 198"/>
              <a:gd name="T18" fmla="*/ 82 w 211"/>
              <a:gd name="T19" fmla="*/ 13 h 198"/>
              <a:gd name="T20" fmla="*/ 76 w 211"/>
              <a:gd name="T21" fmla="*/ 6 h 198"/>
              <a:gd name="T22" fmla="*/ 88 w 211"/>
              <a:gd name="T23" fmla="*/ 7 h 198"/>
              <a:gd name="T24" fmla="*/ 89 w 211"/>
              <a:gd name="T25" fmla="*/ 0 h 198"/>
              <a:gd name="T26" fmla="*/ 95 w 211"/>
              <a:gd name="T27" fmla="*/ 5 h 198"/>
              <a:gd name="T28" fmla="*/ 119 w 211"/>
              <a:gd name="T29" fmla="*/ 3 h 198"/>
              <a:gd name="T30" fmla="*/ 136 w 211"/>
              <a:gd name="T31" fmla="*/ 10 h 198"/>
              <a:gd name="T32" fmla="*/ 148 w 211"/>
              <a:gd name="T33" fmla="*/ 26 h 198"/>
              <a:gd name="T34" fmla="*/ 150 w 211"/>
              <a:gd name="T35" fmla="*/ 49 h 198"/>
              <a:gd name="T36" fmla="*/ 151 w 211"/>
              <a:gd name="T37" fmla="*/ 57 h 198"/>
              <a:gd name="T38" fmla="*/ 146 w 211"/>
              <a:gd name="T39" fmla="*/ 72 h 198"/>
              <a:gd name="T40" fmla="*/ 142 w 211"/>
              <a:gd name="T41" fmla="*/ 75 h 198"/>
              <a:gd name="T42" fmla="*/ 137 w 211"/>
              <a:gd name="T43" fmla="*/ 95 h 198"/>
              <a:gd name="T44" fmla="*/ 141 w 211"/>
              <a:gd name="T45" fmla="*/ 108 h 198"/>
              <a:gd name="T46" fmla="*/ 154 w 211"/>
              <a:gd name="T47" fmla="*/ 119 h 198"/>
              <a:gd name="T48" fmla="*/ 185 w 211"/>
              <a:gd name="T49" fmla="*/ 131 h 198"/>
              <a:gd name="T50" fmla="*/ 202 w 211"/>
              <a:gd name="T51" fmla="*/ 152 h 198"/>
              <a:gd name="T52" fmla="*/ 211 w 211"/>
              <a:gd name="T53" fmla="*/ 198 h 198"/>
              <a:gd name="T54" fmla="*/ 4 w 211"/>
              <a:gd name="T55"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1" h="198">
                <a:moveTo>
                  <a:pt x="4" y="198"/>
                </a:moveTo>
                <a:cubicBezTo>
                  <a:pt x="4" y="198"/>
                  <a:pt x="0" y="168"/>
                  <a:pt x="7" y="150"/>
                </a:cubicBezTo>
                <a:cubicBezTo>
                  <a:pt x="14" y="132"/>
                  <a:pt x="18" y="129"/>
                  <a:pt x="39" y="126"/>
                </a:cubicBezTo>
                <a:cubicBezTo>
                  <a:pt x="60" y="123"/>
                  <a:pt x="71" y="115"/>
                  <a:pt x="74" y="112"/>
                </a:cubicBezTo>
                <a:cubicBezTo>
                  <a:pt x="77" y="109"/>
                  <a:pt x="82" y="106"/>
                  <a:pt x="84" y="105"/>
                </a:cubicBezTo>
                <a:cubicBezTo>
                  <a:pt x="84" y="105"/>
                  <a:pt x="84" y="84"/>
                  <a:pt x="73" y="72"/>
                </a:cubicBezTo>
                <a:cubicBezTo>
                  <a:pt x="73" y="72"/>
                  <a:pt x="69" y="70"/>
                  <a:pt x="69" y="67"/>
                </a:cubicBezTo>
                <a:cubicBezTo>
                  <a:pt x="68" y="65"/>
                  <a:pt x="66" y="52"/>
                  <a:pt x="69" y="47"/>
                </a:cubicBezTo>
                <a:cubicBezTo>
                  <a:pt x="69" y="47"/>
                  <a:pt x="71" y="45"/>
                  <a:pt x="71" y="43"/>
                </a:cubicBezTo>
                <a:cubicBezTo>
                  <a:pt x="70" y="41"/>
                  <a:pt x="68" y="26"/>
                  <a:pt x="82" y="13"/>
                </a:cubicBezTo>
                <a:cubicBezTo>
                  <a:pt x="82" y="13"/>
                  <a:pt x="86" y="7"/>
                  <a:pt x="76" y="6"/>
                </a:cubicBezTo>
                <a:cubicBezTo>
                  <a:pt x="76" y="6"/>
                  <a:pt x="81" y="3"/>
                  <a:pt x="88" y="7"/>
                </a:cubicBezTo>
                <a:cubicBezTo>
                  <a:pt x="88" y="7"/>
                  <a:pt x="85" y="3"/>
                  <a:pt x="89" y="0"/>
                </a:cubicBezTo>
                <a:cubicBezTo>
                  <a:pt x="89" y="0"/>
                  <a:pt x="87" y="7"/>
                  <a:pt x="95" y="5"/>
                </a:cubicBezTo>
                <a:cubicBezTo>
                  <a:pt x="102" y="3"/>
                  <a:pt x="112" y="1"/>
                  <a:pt x="119" y="3"/>
                </a:cubicBezTo>
                <a:cubicBezTo>
                  <a:pt x="126" y="6"/>
                  <a:pt x="128" y="9"/>
                  <a:pt x="136" y="10"/>
                </a:cubicBezTo>
                <a:cubicBezTo>
                  <a:pt x="145" y="10"/>
                  <a:pt x="148" y="22"/>
                  <a:pt x="148" y="26"/>
                </a:cubicBezTo>
                <a:cubicBezTo>
                  <a:pt x="149" y="30"/>
                  <a:pt x="148" y="47"/>
                  <a:pt x="150" y="49"/>
                </a:cubicBezTo>
                <a:cubicBezTo>
                  <a:pt x="151" y="52"/>
                  <a:pt x="152" y="53"/>
                  <a:pt x="151" y="57"/>
                </a:cubicBezTo>
                <a:cubicBezTo>
                  <a:pt x="151" y="62"/>
                  <a:pt x="148" y="72"/>
                  <a:pt x="146" y="72"/>
                </a:cubicBezTo>
                <a:cubicBezTo>
                  <a:pt x="144" y="73"/>
                  <a:pt x="142" y="74"/>
                  <a:pt x="142" y="75"/>
                </a:cubicBezTo>
                <a:cubicBezTo>
                  <a:pt x="142" y="75"/>
                  <a:pt x="137" y="90"/>
                  <a:pt x="137" y="95"/>
                </a:cubicBezTo>
                <a:cubicBezTo>
                  <a:pt x="137" y="101"/>
                  <a:pt x="137" y="106"/>
                  <a:pt x="141" y="108"/>
                </a:cubicBezTo>
                <a:cubicBezTo>
                  <a:pt x="145" y="109"/>
                  <a:pt x="151" y="116"/>
                  <a:pt x="154" y="119"/>
                </a:cubicBezTo>
                <a:cubicBezTo>
                  <a:pt x="157" y="123"/>
                  <a:pt x="176" y="127"/>
                  <a:pt x="185" y="131"/>
                </a:cubicBezTo>
                <a:cubicBezTo>
                  <a:pt x="193" y="135"/>
                  <a:pt x="197" y="135"/>
                  <a:pt x="202" y="152"/>
                </a:cubicBezTo>
                <a:cubicBezTo>
                  <a:pt x="207" y="169"/>
                  <a:pt x="211" y="186"/>
                  <a:pt x="211" y="198"/>
                </a:cubicBezTo>
                <a:lnTo>
                  <a:pt x="4" y="198"/>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solidFill>
                <a:schemeClr val="tx1">
                  <a:lumMod val="50000"/>
                  <a:lumOff val="50000"/>
                </a:schemeClr>
              </a:solidFill>
            </a:endParaRPr>
          </a:p>
        </p:txBody>
      </p:sp>
      <p:grpSp>
        <p:nvGrpSpPr>
          <p:cNvPr id="19" name="组合 18"/>
          <p:cNvGrpSpPr/>
          <p:nvPr/>
        </p:nvGrpSpPr>
        <p:grpSpPr>
          <a:xfrm>
            <a:off x="10019014" y="3964294"/>
            <a:ext cx="513008" cy="490423"/>
            <a:chOff x="10175500" y="3476839"/>
            <a:chExt cx="513074" cy="490422"/>
          </a:xfrm>
        </p:grpSpPr>
        <p:sp>
          <p:nvSpPr>
            <p:cNvPr id="20" name="Rectangle 253"/>
            <p:cNvSpPr>
              <a:spLocks noChangeArrowheads="1"/>
            </p:cNvSpPr>
            <p:nvPr/>
          </p:nvSpPr>
          <p:spPr bwMode="auto">
            <a:xfrm>
              <a:off x="10175500" y="3476839"/>
              <a:ext cx="94007" cy="490422"/>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1" name="Rectangle 254"/>
            <p:cNvSpPr>
              <a:spLocks noChangeArrowheads="1"/>
            </p:cNvSpPr>
            <p:nvPr/>
          </p:nvSpPr>
          <p:spPr bwMode="auto">
            <a:xfrm>
              <a:off x="10314812" y="3703362"/>
              <a:ext cx="95139" cy="263899"/>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2" name="Rectangle 255"/>
            <p:cNvSpPr>
              <a:spLocks noChangeArrowheads="1"/>
            </p:cNvSpPr>
            <p:nvPr/>
          </p:nvSpPr>
          <p:spPr bwMode="auto">
            <a:xfrm>
              <a:off x="10455256" y="3644466"/>
              <a:ext cx="92874" cy="322795"/>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3" name="Rectangle 256"/>
            <p:cNvSpPr>
              <a:spLocks noChangeArrowheads="1"/>
            </p:cNvSpPr>
            <p:nvPr/>
          </p:nvSpPr>
          <p:spPr bwMode="auto">
            <a:xfrm>
              <a:off x="10595700" y="3583305"/>
              <a:ext cx="92874" cy="383956"/>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4" name="Freeform 257"/>
            <p:cNvSpPr/>
            <p:nvPr/>
          </p:nvSpPr>
          <p:spPr bwMode="auto">
            <a:xfrm>
              <a:off x="10312546" y="3476839"/>
              <a:ext cx="231053" cy="188014"/>
            </a:xfrm>
            <a:custGeom>
              <a:avLst/>
              <a:gdLst>
                <a:gd name="T0" fmla="*/ 0 w 102"/>
                <a:gd name="T1" fmla="*/ 83 h 83"/>
                <a:gd name="T2" fmla="*/ 60 w 102"/>
                <a:gd name="T3" fmla="*/ 27 h 83"/>
                <a:gd name="T4" fmla="*/ 39 w 102"/>
                <a:gd name="T5" fmla="*/ 12 h 83"/>
                <a:gd name="T6" fmla="*/ 92 w 102"/>
                <a:gd name="T7" fmla="*/ 0 h 83"/>
                <a:gd name="T8" fmla="*/ 102 w 102"/>
                <a:gd name="T9" fmla="*/ 51 h 83"/>
                <a:gd name="T10" fmla="*/ 79 w 102"/>
                <a:gd name="T11" fmla="*/ 39 h 83"/>
                <a:gd name="T12" fmla="*/ 0 w 10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102" h="83">
                  <a:moveTo>
                    <a:pt x="0" y="83"/>
                  </a:moveTo>
                  <a:cubicBezTo>
                    <a:pt x="0" y="83"/>
                    <a:pt x="54" y="68"/>
                    <a:pt x="60" y="27"/>
                  </a:cubicBezTo>
                  <a:cubicBezTo>
                    <a:pt x="39" y="12"/>
                    <a:pt x="39" y="12"/>
                    <a:pt x="39" y="12"/>
                  </a:cubicBezTo>
                  <a:cubicBezTo>
                    <a:pt x="92" y="0"/>
                    <a:pt x="92" y="0"/>
                    <a:pt x="92" y="0"/>
                  </a:cubicBezTo>
                  <a:cubicBezTo>
                    <a:pt x="102" y="51"/>
                    <a:pt x="102" y="51"/>
                    <a:pt x="102" y="51"/>
                  </a:cubicBezTo>
                  <a:cubicBezTo>
                    <a:pt x="79" y="39"/>
                    <a:pt x="79" y="39"/>
                    <a:pt x="79" y="39"/>
                  </a:cubicBezTo>
                  <a:cubicBezTo>
                    <a:pt x="79" y="39"/>
                    <a:pt x="65" y="83"/>
                    <a:pt x="0" y="8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25" name="组合 24"/>
          <p:cNvGrpSpPr/>
          <p:nvPr/>
        </p:nvGrpSpPr>
        <p:grpSpPr>
          <a:xfrm>
            <a:off x="8369013" y="2160040"/>
            <a:ext cx="287647" cy="468903"/>
            <a:chOff x="8525283" y="1672586"/>
            <a:chExt cx="287684" cy="468902"/>
          </a:xfrm>
        </p:grpSpPr>
        <p:sp>
          <p:nvSpPr>
            <p:cNvPr id="26" name="Freeform 258"/>
            <p:cNvSpPr/>
            <p:nvPr/>
          </p:nvSpPr>
          <p:spPr bwMode="auto">
            <a:xfrm>
              <a:off x="8634014" y="2121101"/>
              <a:ext cx="74752" cy="20387"/>
            </a:xfrm>
            <a:custGeom>
              <a:avLst/>
              <a:gdLst>
                <a:gd name="T0" fmla="*/ 33 w 33"/>
                <a:gd name="T1" fmla="*/ 4 h 9"/>
                <a:gd name="T2" fmla="*/ 28 w 33"/>
                <a:gd name="T3" fmla="*/ 9 h 9"/>
                <a:gd name="T4" fmla="*/ 4 w 33"/>
                <a:gd name="T5" fmla="*/ 9 h 9"/>
                <a:gd name="T6" fmla="*/ 0 w 33"/>
                <a:gd name="T7" fmla="*/ 4 h 9"/>
                <a:gd name="T8" fmla="*/ 0 w 33"/>
                <a:gd name="T9" fmla="*/ 4 h 9"/>
                <a:gd name="T10" fmla="*/ 4 w 33"/>
                <a:gd name="T11" fmla="*/ 0 h 9"/>
                <a:gd name="T12" fmla="*/ 28 w 33"/>
                <a:gd name="T13" fmla="*/ 0 h 9"/>
                <a:gd name="T14" fmla="*/ 33 w 33"/>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
                  <a:moveTo>
                    <a:pt x="33" y="4"/>
                  </a:moveTo>
                  <a:cubicBezTo>
                    <a:pt x="33" y="7"/>
                    <a:pt x="31" y="9"/>
                    <a:pt x="28" y="9"/>
                  </a:cubicBezTo>
                  <a:cubicBezTo>
                    <a:pt x="4" y="9"/>
                    <a:pt x="4" y="9"/>
                    <a:pt x="4" y="9"/>
                  </a:cubicBezTo>
                  <a:cubicBezTo>
                    <a:pt x="2" y="9"/>
                    <a:pt x="0" y="7"/>
                    <a:pt x="0" y="4"/>
                  </a:cubicBezTo>
                  <a:cubicBezTo>
                    <a:pt x="0" y="4"/>
                    <a:pt x="0" y="4"/>
                    <a:pt x="0" y="4"/>
                  </a:cubicBezTo>
                  <a:cubicBezTo>
                    <a:pt x="0" y="2"/>
                    <a:pt x="2" y="0"/>
                    <a:pt x="4" y="0"/>
                  </a:cubicBezTo>
                  <a:cubicBezTo>
                    <a:pt x="28" y="0"/>
                    <a:pt x="28" y="0"/>
                    <a:pt x="28" y="0"/>
                  </a:cubicBezTo>
                  <a:cubicBezTo>
                    <a:pt x="31" y="0"/>
                    <a:pt x="33" y="2"/>
                    <a:pt x="33" y="4"/>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7" name="Freeform 259"/>
            <p:cNvSpPr/>
            <p:nvPr/>
          </p:nvSpPr>
          <p:spPr bwMode="auto">
            <a:xfrm>
              <a:off x="8615892" y="2114305"/>
              <a:ext cx="110996" cy="15857"/>
            </a:xfrm>
            <a:custGeom>
              <a:avLst/>
              <a:gdLst>
                <a:gd name="T0" fmla="*/ 6 w 49"/>
                <a:gd name="T1" fmla="*/ 7 h 7"/>
                <a:gd name="T2" fmla="*/ 42 w 49"/>
                <a:gd name="T3" fmla="*/ 7 h 7"/>
                <a:gd name="T4" fmla="*/ 45 w 49"/>
                <a:gd name="T5" fmla="*/ 4 h 7"/>
                <a:gd name="T6" fmla="*/ 49 w 49"/>
                <a:gd name="T7" fmla="*/ 0 h 7"/>
                <a:gd name="T8" fmla="*/ 0 w 49"/>
                <a:gd name="T9" fmla="*/ 0 h 7"/>
                <a:gd name="T10" fmla="*/ 0 w 49"/>
                <a:gd name="T11" fmla="*/ 0 h 7"/>
                <a:gd name="T12" fmla="*/ 6 w 4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9" h="7">
                  <a:moveTo>
                    <a:pt x="6" y="7"/>
                  </a:moveTo>
                  <a:cubicBezTo>
                    <a:pt x="42" y="7"/>
                    <a:pt x="42" y="7"/>
                    <a:pt x="42" y="7"/>
                  </a:cubicBezTo>
                  <a:cubicBezTo>
                    <a:pt x="43" y="6"/>
                    <a:pt x="44" y="6"/>
                    <a:pt x="45" y="4"/>
                  </a:cubicBezTo>
                  <a:cubicBezTo>
                    <a:pt x="47" y="2"/>
                    <a:pt x="48" y="1"/>
                    <a:pt x="49" y="0"/>
                  </a:cubicBezTo>
                  <a:cubicBezTo>
                    <a:pt x="0" y="0"/>
                    <a:pt x="0" y="0"/>
                    <a:pt x="0" y="0"/>
                  </a:cubicBezTo>
                  <a:cubicBezTo>
                    <a:pt x="0" y="0"/>
                    <a:pt x="0" y="0"/>
                    <a:pt x="0" y="0"/>
                  </a:cubicBezTo>
                  <a:cubicBezTo>
                    <a:pt x="0" y="1"/>
                    <a:pt x="5" y="6"/>
                    <a:pt x="6" y="7"/>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8" name="Freeform 260"/>
            <p:cNvSpPr/>
            <p:nvPr/>
          </p:nvSpPr>
          <p:spPr bwMode="auto">
            <a:xfrm>
              <a:off x="8611362" y="2057675"/>
              <a:ext cx="120057" cy="11326"/>
            </a:xfrm>
            <a:custGeom>
              <a:avLst/>
              <a:gdLst>
                <a:gd name="T0" fmla="*/ 53 w 53"/>
                <a:gd name="T1" fmla="*/ 3 h 5"/>
                <a:gd name="T2" fmla="*/ 51 w 53"/>
                <a:gd name="T3" fmla="*/ 5 h 5"/>
                <a:gd name="T4" fmla="*/ 2 w 53"/>
                <a:gd name="T5" fmla="*/ 5 h 5"/>
                <a:gd name="T6" fmla="*/ 0 w 53"/>
                <a:gd name="T7" fmla="*/ 3 h 5"/>
                <a:gd name="T8" fmla="*/ 0 w 53"/>
                <a:gd name="T9" fmla="*/ 3 h 5"/>
                <a:gd name="T10" fmla="*/ 2 w 53"/>
                <a:gd name="T11" fmla="*/ 0 h 5"/>
                <a:gd name="T12" fmla="*/ 51 w 53"/>
                <a:gd name="T13" fmla="*/ 0 h 5"/>
                <a:gd name="T14" fmla="*/ 53 w 53"/>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
                  <a:moveTo>
                    <a:pt x="53" y="3"/>
                  </a:moveTo>
                  <a:cubicBezTo>
                    <a:pt x="53" y="4"/>
                    <a:pt x="52" y="5"/>
                    <a:pt x="51" y="5"/>
                  </a:cubicBezTo>
                  <a:cubicBezTo>
                    <a:pt x="2" y="5"/>
                    <a:pt x="2" y="5"/>
                    <a:pt x="2" y="5"/>
                  </a:cubicBezTo>
                  <a:cubicBezTo>
                    <a:pt x="1" y="5"/>
                    <a:pt x="0" y="4"/>
                    <a:pt x="0" y="3"/>
                  </a:cubicBezTo>
                  <a:cubicBezTo>
                    <a:pt x="0" y="3"/>
                    <a:pt x="0" y="3"/>
                    <a:pt x="0" y="3"/>
                  </a:cubicBezTo>
                  <a:cubicBezTo>
                    <a:pt x="0" y="1"/>
                    <a:pt x="1" y="0"/>
                    <a:pt x="2" y="0"/>
                  </a:cubicBezTo>
                  <a:cubicBezTo>
                    <a:pt x="51" y="0"/>
                    <a:pt x="51" y="0"/>
                    <a:pt x="51" y="0"/>
                  </a:cubicBezTo>
                  <a:cubicBezTo>
                    <a:pt x="52" y="0"/>
                    <a:pt x="53" y="1"/>
                    <a:pt x="53" y="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9" name="Freeform 261"/>
            <p:cNvSpPr/>
            <p:nvPr/>
          </p:nvSpPr>
          <p:spPr bwMode="auto">
            <a:xfrm>
              <a:off x="8611362" y="2075796"/>
              <a:ext cx="120057" cy="11326"/>
            </a:xfrm>
            <a:custGeom>
              <a:avLst/>
              <a:gdLst>
                <a:gd name="T0" fmla="*/ 53 w 53"/>
                <a:gd name="T1" fmla="*/ 2 h 5"/>
                <a:gd name="T2" fmla="*/ 51 w 53"/>
                <a:gd name="T3" fmla="*/ 5 h 5"/>
                <a:gd name="T4" fmla="*/ 2 w 53"/>
                <a:gd name="T5" fmla="*/ 5 h 5"/>
                <a:gd name="T6" fmla="*/ 0 w 53"/>
                <a:gd name="T7" fmla="*/ 2 h 5"/>
                <a:gd name="T8" fmla="*/ 0 w 53"/>
                <a:gd name="T9" fmla="*/ 2 h 5"/>
                <a:gd name="T10" fmla="*/ 2 w 53"/>
                <a:gd name="T11" fmla="*/ 0 h 5"/>
                <a:gd name="T12" fmla="*/ 51 w 53"/>
                <a:gd name="T13" fmla="*/ 0 h 5"/>
                <a:gd name="T14" fmla="*/ 53 w 53"/>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
                  <a:moveTo>
                    <a:pt x="53" y="2"/>
                  </a:moveTo>
                  <a:cubicBezTo>
                    <a:pt x="53" y="4"/>
                    <a:pt x="52" y="5"/>
                    <a:pt x="51" y="5"/>
                  </a:cubicBezTo>
                  <a:cubicBezTo>
                    <a:pt x="2" y="5"/>
                    <a:pt x="2" y="5"/>
                    <a:pt x="2" y="5"/>
                  </a:cubicBezTo>
                  <a:cubicBezTo>
                    <a:pt x="1" y="5"/>
                    <a:pt x="0" y="4"/>
                    <a:pt x="0" y="2"/>
                  </a:cubicBezTo>
                  <a:cubicBezTo>
                    <a:pt x="0" y="2"/>
                    <a:pt x="0" y="2"/>
                    <a:pt x="0" y="2"/>
                  </a:cubicBezTo>
                  <a:cubicBezTo>
                    <a:pt x="0" y="1"/>
                    <a:pt x="1" y="0"/>
                    <a:pt x="2" y="0"/>
                  </a:cubicBezTo>
                  <a:cubicBezTo>
                    <a:pt x="51" y="0"/>
                    <a:pt x="51" y="0"/>
                    <a:pt x="51" y="0"/>
                  </a:cubicBezTo>
                  <a:cubicBezTo>
                    <a:pt x="52" y="0"/>
                    <a:pt x="53" y="1"/>
                    <a:pt x="53" y="2"/>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0" name="Freeform 262"/>
            <p:cNvSpPr/>
            <p:nvPr/>
          </p:nvSpPr>
          <p:spPr bwMode="auto">
            <a:xfrm>
              <a:off x="8611362" y="2091653"/>
              <a:ext cx="120057" cy="11326"/>
            </a:xfrm>
            <a:custGeom>
              <a:avLst/>
              <a:gdLst>
                <a:gd name="T0" fmla="*/ 53 w 53"/>
                <a:gd name="T1" fmla="*/ 3 h 5"/>
                <a:gd name="T2" fmla="*/ 51 w 53"/>
                <a:gd name="T3" fmla="*/ 5 h 5"/>
                <a:gd name="T4" fmla="*/ 2 w 53"/>
                <a:gd name="T5" fmla="*/ 5 h 5"/>
                <a:gd name="T6" fmla="*/ 0 w 53"/>
                <a:gd name="T7" fmla="*/ 3 h 5"/>
                <a:gd name="T8" fmla="*/ 0 w 53"/>
                <a:gd name="T9" fmla="*/ 3 h 5"/>
                <a:gd name="T10" fmla="*/ 2 w 53"/>
                <a:gd name="T11" fmla="*/ 0 h 5"/>
                <a:gd name="T12" fmla="*/ 51 w 53"/>
                <a:gd name="T13" fmla="*/ 0 h 5"/>
                <a:gd name="T14" fmla="*/ 53 w 53"/>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5">
                  <a:moveTo>
                    <a:pt x="53" y="3"/>
                  </a:moveTo>
                  <a:cubicBezTo>
                    <a:pt x="53" y="4"/>
                    <a:pt x="52" y="5"/>
                    <a:pt x="51" y="5"/>
                  </a:cubicBezTo>
                  <a:cubicBezTo>
                    <a:pt x="2" y="5"/>
                    <a:pt x="2" y="5"/>
                    <a:pt x="2" y="5"/>
                  </a:cubicBezTo>
                  <a:cubicBezTo>
                    <a:pt x="1" y="5"/>
                    <a:pt x="0" y="4"/>
                    <a:pt x="0" y="3"/>
                  </a:cubicBezTo>
                  <a:cubicBezTo>
                    <a:pt x="0" y="3"/>
                    <a:pt x="0" y="3"/>
                    <a:pt x="0" y="3"/>
                  </a:cubicBezTo>
                  <a:cubicBezTo>
                    <a:pt x="0" y="1"/>
                    <a:pt x="1" y="0"/>
                    <a:pt x="2" y="0"/>
                  </a:cubicBezTo>
                  <a:cubicBezTo>
                    <a:pt x="51" y="0"/>
                    <a:pt x="51" y="0"/>
                    <a:pt x="51" y="0"/>
                  </a:cubicBezTo>
                  <a:cubicBezTo>
                    <a:pt x="52" y="0"/>
                    <a:pt x="53" y="1"/>
                    <a:pt x="53" y="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1" name="Freeform 263"/>
            <p:cNvSpPr/>
            <p:nvPr/>
          </p:nvSpPr>
          <p:spPr bwMode="auto">
            <a:xfrm>
              <a:off x="8611362" y="2107510"/>
              <a:ext cx="120057" cy="6796"/>
            </a:xfrm>
            <a:custGeom>
              <a:avLst/>
              <a:gdLst>
                <a:gd name="T0" fmla="*/ 53 w 53"/>
                <a:gd name="T1" fmla="*/ 1 h 3"/>
                <a:gd name="T2" fmla="*/ 50 w 53"/>
                <a:gd name="T3" fmla="*/ 3 h 3"/>
                <a:gd name="T4" fmla="*/ 2 w 53"/>
                <a:gd name="T5" fmla="*/ 3 h 3"/>
                <a:gd name="T6" fmla="*/ 0 w 53"/>
                <a:gd name="T7" fmla="*/ 1 h 3"/>
                <a:gd name="T8" fmla="*/ 0 w 53"/>
                <a:gd name="T9" fmla="*/ 1 h 3"/>
                <a:gd name="T10" fmla="*/ 2 w 53"/>
                <a:gd name="T11" fmla="*/ 0 h 3"/>
                <a:gd name="T12" fmla="*/ 50 w 53"/>
                <a:gd name="T13" fmla="*/ 0 h 3"/>
                <a:gd name="T14" fmla="*/ 53 w 53"/>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
                  <a:moveTo>
                    <a:pt x="53" y="1"/>
                  </a:moveTo>
                  <a:cubicBezTo>
                    <a:pt x="53" y="2"/>
                    <a:pt x="52" y="3"/>
                    <a:pt x="50" y="3"/>
                  </a:cubicBezTo>
                  <a:cubicBezTo>
                    <a:pt x="2" y="3"/>
                    <a:pt x="2" y="3"/>
                    <a:pt x="2" y="3"/>
                  </a:cubicBezTo>
                  <a:cubicBezTo>
                    <a:pt x="1" y="3"/>
                    <a:pt x="0" y="2"/>
                    <a:pt x="0" y="1"/>
                  </a:cubicBezTo>
                  <a:cubicBezTo>
                    <a:pt x="0" y="1"/>
                    <a:pt x="0" y="1"/>
                    <a:pt x="0" y="1"/>
                  </a:cubicBezTo>
                  <a:cubicBezTo>
                    <a:pt x="0" y="1"/>
                    <a:pt x="1" y="0"/>
                    <a:pt x="2" y="0"/>
                  </a:cubicBezTo>
                  <a:cubicBezTo>
                    <a:pt x="50" y="0"/>
                    <a:pt x="50" y="0"/>
                    <a:pt x="50" y="0"/>
                  </a:cubicBezTo>
                  <a:cubicBezTo>
                    <a:pt x="52" y="0"/>
                    <a:pt x="53" y="1"/>
                    <a:pt x="53" y="1"/>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2" name="Freeform 264"/>
            <p:cNvSpPr/>
            <p:nvPr/>
          </p:nvSpPr>
          <p:spPr bwMode="auto">
            <a:xfrm>
              <a:off x="8609096" y="2041818"/>
              <a:ext cx="122322" cy="11326"/>
            </a:xfrm>
            <a:custGeom>
              <a:avLst/>
              <a:gdLst>
                <a:gd name="T0" fmla="*/ 54 w 54"/>
                <a:gd name="T1" fmla="*/ 2 h 5"/>
                <a:gd name="T2" fmla="*/ 52 w 54"/>
                <a:gd name="T3" fmla="*/ 5 h 5"/>
                <a:gd name="T4" fmla="*/ 3 w 54"/>
                <a:gd name="T5" fmla="*/ 5 h 5"/>
                <a:gd name="T6" fmla="*/ 0 w 54"/>
                <a:gd name="T7" fmla="*/ 2 h 5"/>
                <a:gd name="T8" fmla="*/ 0 w 54"/>
                <a:gd name="T9" fmla="*/ 2 h 5"/>
                <a:gd name="T10" fmla="*/ 3 w 54"/>
                <a:gd name="T11" fmla="*/ 0 h 5"/>
                <a:gd name="T12" fmla="*/ 52 w 54"/>
                <a:gd name="T13" fmla="*/ 0 h 5"/>
                <a:gd name="T14" fmla="*/ 54 w 54"/>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
                  <a:moveTo>
                    <a:pt x="54" y="2"/>
                  </a:moveTo>
                  <a:cubicBezTo>
                    <a:pt x="54" y="4"/>
                    <a:pt x="53" y="5"/>
                    <a:pt x="52" y="5"/>
                  </a:cubicBezTo>
                  <a:cubicBezTo>
                    <a:pt x="3" y="5"/>
                    <a:pt x="3" y="5"/>
                    <a:pt x="3" y="5"/>
                  </a:cubicBezTo>
                  <a:cubicBezTo>
                    <a:pt x="1" y="5"/>
                    <a:pt x="0" y="4"/>
                    <a:pt x="0" y="2"/>
                  </a:cubicBezTo>
                  <a:cubicBezTo>
                    <a:pt x="0" y="2"/>
                    <a:pt x="0" y="2"/>
                    <a:pt x="0" y="2"/>
                  </a:cubicBezTo>
                  <a:cubicBezTo>
                    <a:pt x="0" y="1"/>
                    <a:pt x="1" y="0"/>
                    <a:pt x="3" y="0"/>
                  </a:cubicBezTo>
                  <a:cubicBezTo>
                    <a:pt x="52" y="0"/>
                    <a:pt x="52" y="0"/>
                    <a:pt x="52" y="0"/>
                  </a:cubicBezTo>
                  <a:cubicBezTo>
                    <a:pt x="53" y="0"/>
                    <a:pt x="54" y="1"/>
                    <a:pt x="54" y="2"/>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3" name="Freeform 265"/>
            <p:cNvSpPr>
              <a:spLocks noEditPoints="1"/>
            </p:cNvSpPr>
            <p:nvPr/>
          </p:nvSpPr>
          <p:spPr bwMode="auto">
            <a:xfrm>
              <a:off x="8525283" y="1672586"/>
              <a:ext cx="287684" cy="357906"/>
            </a:xfrm>
            <a:custGeom>
              <a:avLst/>
              <a:gdLst>
                <a:gd name="T0" fmla="*/ 41 w 127"/>
                <a:gd name="T1" fmla="*/ 158 h 158"/>
                <a:gd name="T2" fmla="*/ 39 w 127"/>
                <a:gd name="T3" fmla="*/ 158 h 158"/>
                <a:gd name="T4" fmla="*/ 37 w 127"/>
                <a:gd name="T5" fmla="*/ 157 h 158"/>
                <a:gd name="T6" fmla="*/ 29 w 127"/>
                <a:gd name="T7" fmla="*/ 143 h 158"/>
                <a:gd name="T8" fmla="*/ 28 w 127"/>
                <a:gd name="T9" fmla="*/ 138 h 158"/>
                <a:gd name="T10" fmla="*/ 27 w 127"/>
                <a:gd name="T11" fmla="*/ 131 h 158"/>
                <a:gd name="T12" fmla="*/ 20 w 127"/>
                <a:gd name="T13" fmla="*/ 115 h 158"/>
                <a:gd name="T14" fmla="*/ 17 w 127"/>
                <a:gd name="T15" fmla="*/ 111 h 158"/>
                <a:gd name="T16" fmla="*/ 16 w 127"/>
                <a:gd name="T17" fmla="*/ 109 h 158"/>
                <a:gd name="T18" fmla="*/ 6 w 127"/>
                <a:gd name="T19" fmla="*/ 91 h 158"/>
                <a:gd name="T20" fmla="*/ 0 w 127"/>
                <a:gd name="T21" fmla="*/ 64 h 158"/>
                <a:gd name="T22" fmla="*/ 0 w 127"/>
                <a:gd name="T23" fmla="*/ 60 h 158"/>
                <a:gd name="T24" fmla="*/ 6 w 127"/>
                <a:gd name="T25" fmla="*/ 35 h 158"/>
                <a:gd name="T26" fmla="*/ 19 w 127"/>
                <a:gd name="T27" fmla="*/ 18 h 158"/>
                <a:gd name="T28" fmla="*/ 60 w 127"/>
                <a:gd name="T29" fmla="*/ 0 h 158"/>
                <a:gd name="T30" fmla="*/ 65 w 127"/>
                <a:gd name="T31" fmla="*/ 0 h 158"/>
                <a:gd name="T32" fmla="*/ 109 w 127"/>
                <a:gd name="T33" fmla="*/ 18 h 158"/>
                <a:gd name="T34" fmla="*/ 127 w 127"/>
                <a:gd name="T35" fmla="*/ 61 h 158"/>
                <a:gd name="T36" fmla="*/ 127 w 127"/>
                <a:gd name="T37" fmla="*/ 63 h 158"/>
                <a:gd name="T38" fmla="*/ 113 w 127"/>
                <a:gd name="T39" fmla="*/ 106 h 158"/>
                <a:gd name="T40" fmla="*/ 111 w 127"/>
                <a:gd name="T41" fmla="*/ 111 h 158"/>
                <a:gd name="T42" fmla="*/ 108 w 127"/>
                <a:gd name="T43" fmla="*/ 115 h 158"/>
                <a:gd name="T44" fmla="*/ 101 w 127"/>
                <a:gd name="T45" fmla="*/ 131 h 158"/>
                <a:gd name="T46" fmla="*/ 99 w 127"/>
                <a:gd name="T47" fmla="*/ 138 h 158"/>
                <a:gd name="T48" fmla="*/ 91 w 127"/>
                <a:gd name="T49" fmla="*/ 157 h 158"/>
                <a:gd name="T50" fmla="*/ 90 w 127"/>
                <a:gd name="T51" fmla="*/ 158 h 158"/>
                <a:gd name="T52" fmla="*/ 86 w 127"/>
                <a:gd name="T53" fmla="*/ 158 h 158"/>
                <a:gd name="T54" fmla="*/ 73 w 127"/>
                <a:gd name="T55" fmla="*/ 158 h 158"/>
                <a:gd name="T56" fmla="*/ 60 w 127"/>
                <a:gd name="T57" fmla="*/ 158 h 158"/>
                <a:gd name="T58" fmla="*/ 41 w 127"/>
                <a:gd name="T59" fmla="*/ 158 h 158"/>
                <a:gd name="T60" fmla="*/ 64 w 127"/>
                <a:gd name="T61" fmla="*/ 11 h 158"/>
                <a:gd name="T62" fmla="*/ 60 w 127"/>
                <a:gd name="T63" fmla="*/ 11 h 158"/>
                <a:gd name="T64" fmla="*/ 27 w 127"/>
                <a:gd name="T65" fmla="*/ 26 h 158"/>
                <a:gd name="T66" fmla="*/ 16 w 127"/>
                <a:gd name="T67" fmla="*/ 40 h 158"/>
                <a:gd name="T68" fmla="*/ 12 w 127"/>
                <a:gd name="T69" fmla="*/ 60 h 158"/>
                <a:gd name="T70" fmla="*/ 12 w 127"/>
                <a:gd name="T71" fmla="*/ 63 h 158"/>
                <a:gd name="T72" fmla="*/ 16 w 127"/>
                <a:gd name="T73" fmla="*/ 86 h 158"/>
                <a:gd name="T74" fmla="*/ 26 w 127"/>
                <a:gd name="T75" fmla="*/ 104 h 158"/>
                <a:gd name="T76" fmla="*/ 27 w 127"/>
                <a:gd name="T77" fmla="*/ 106 h 158"/>
                <a:gd name="T78" fmla="*/ 29 w 127"/>
                <a:gd name="T79" fmla="*/ 110 h 158"/>
                <a:gd name="T80" fmla="*/ 37 w 127"/>
                <a:gd name="T81" fmla="*/ 128 h 158"/>
                <a:gd name="T82" fmla="*/ 39 w 127"/>
                <a:gd name="T83" fmla="*/ 137 h 158"/>
                <a:gd name="T84" fmla="*/ 40 w 127"/>
                <a:gd name="T85" fmla="*/ 142 h 158"/>
                <a:gd name="T86" fmla="*/ 43 w 127"/>
                <a:gd name="T87" fmla="*/ 147 h 158"/>
                <a:gd name="T88" fmla="*/ 60 w 127"/>
                <a:gd name="T89" fmla="*/ 147 h 158"/>
                <a:gd name="T90" fmla="*/ 73 w 127"/>
                <a:gd name="T91" fmla="*/ 147 h 158"/>
                <a:gd name="T92" fmla="*/ 86 w 127"/>
                <a:gd name="T93" fmla="*/ 147 h 158"/>
                <a:gd name="T94" fmla="*/ 88 w 127"/>
                <a:gd name="T95" fmla="*/ 136 h 158"/>
                <a:gd name="T96" fmla="*/ 90 w 127"/>
                <a:gd name="T97" fmla="*/ 127 h 158"/>
                <a:gd name="T98" fmla="*/ 99 w 127"/>
                <a:gd name="T99" fmla="*/ 110 h 158"/>
                <a:gd name="T100" fmla="*/ 101 w 127"/>
                <a:gd name="T101" fmla="*/ 106 h 158"/>
                <a:gd name="T102" fmla="*/ 104 w 127"/>
                <a:gd name="T103" fmla="*/ 100 h 158"/>
                <a:gd name="T104" fmla="*/ 116 w 127"/>
                <a:gd name="T105" fmla="*/ 63 h 158"/>
                <a:gd name="T106" fmla="*/ 116 w 127"/>
                <a:gd name="T107" fmla="*/ 62 h 158"/>
                <a:gd name="T108" fmla="*/ 101 w 127"/>
                <a:gd name="T109" fmla="*/ 26 h 158"/>
                <a:gd name="T110" fmla="*/ 64 w 127"/>
                <a:gd name="T111" fmla="*/ 1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7" h="158">
                  <a:moveTo>
                    <a:pt x="41" y="158"/>
                  </a:moveTo>
                  <a:cubicBezTo>
                    <a:pt x="39" y="158"/>
                    <a:pt x="39" y="158"/>
                    <a:pt x="39" y="158"/>
                  </a:cubicBezTo>
                  <a:cubicBezTo>
                    <a:pt x="37" y="157"/>
                    <a:pt x="37" y="157"/>
                    <a:pt x="37" y="157"/>
                  </a:cubicBezTo>
                  <a:cubicBezTo>
                    <a:pt x="33" y="153"/>
                    <a:pt x="30" y="149"/>
                    <a:pt x="29" y="143"/>
                  </a:cubicBezTo>
                  <a:cubicBezTo>
                    <a:pt x="28" y="142"/>
                    <a:pt x="28" y="140"/>
                    <a:pt x="28" y="138"/>
                  </a:cubicBezTo>
                  <a:cubicBezTo>
                    <a:pt x="28" y="135"/>
                    <a:pt x="27" y="133"/>
                    <a:pt x="27" y="131"/>
                  </a:cubicBezTo>
                  <a:cubicBezTo>
                    <a:pt x="25" y="125"/>
                    <a:pt x="22" y="120"/>
                    <a:pt x="20" y="115"/>
                  </a:cubicBezTo>
                  <a:cubicBezTo>
                    <a:pt x="19" y="114"/>
                    <a:pt x="18" y="113"/>
                    <a:pt x="17" y="111"/>
                  </a:cubicBezTo>
                  <a:cubicBezTo>
                    <a:pt x="16" y="109"/>
                    <a:pt x="16" y="109"/>
                    <a:pt x="16" y="109"/>
                  </a:cubicBezTo>
                  <a:cubicBezTo>
                    <a:pt x="13" y="103"/>
                    <a:pt x="9" y="97"/>
                    <a:pt x="6" y="91"/>
                  </a:cubicBezTo>
                  <a:cubicBezTo>
                    <a:pt x="3" y="84"/>
                    <a:pt x="1" y="75"/>
                    <a:pt x="0" y="64"/>
                  </a:cubicBezTo>
                  <a:cubicBezTo>
                    <a:pt x="0" y="60"/>
                    <a:pt x="0" y="60"/>
                    <a:pt x="0" y="60"/>
                  </a:cubicBezTo>
                  <a:cubicBezTo>
                    <a:pt x="1" y="51"/>
                    <a:pt x="3" y="43"/>
                    <a:pt x="6" y="35"/>
                  </a:cubicBezTo>
                  <a:cubicBezTo>
                    <a:pt x="9" y="28"/>
                    <a:pt x="14" y="22"/>
                    <a:pt x="19" y="18"/>
                  </a:cubicBezTo>
                  <a:cubicBezTo>
                    <a:pt x="30" y="6"/>
                    <a:pt x="44" y="0"/>
                    <a:pt x="60" y="0"/>
                  </a:cubicBezTo>
                  <a:cubicBezTo>
                    <a:pt x="65" y="0"/>
                    <a:pt x="65" y="0"/>
                    <a:pt x="65" y="0"/>
                  </a:cubicBezTo>
                  <a:cubicBezTo>
                    <a:pt x="83" y="0"/>
                    <a:pt x="98" y="7"/>
                    <a:pt x="109" y="18"/>
                  </a:cubicBezTo>
                  <a:cubicBezTo>
                    <a:pt x="121" y="30"/>
                    <a:pt x="127" y="44"/>
                    <a:pt x="127" y="61"/>
                  </a:cubicBezTo>
                  <a:cubicBezTo>
                    <a:pt x="127" y="63"/>
                    <a:pt x="127" y="63"/>
                    <a:pt x="127" y="63"/>
                  </a:cubicBezTo>
                  <a:cubicBezTo>
                    <a:pt x="127" y="81"/>
                    <a:pt x="120" y="94"/>
                    <a:pt x="113" y="106"/>
                  </a:cubicBezTo>
                  <a:cubicBezTo>
                    <a:pt x="112" y="107"/>
                    <a:pt x="111" y="109"/>
                    <a:pt x="111" y="111"/>
                  </a:cubicBezTo>
                  <a:cubicBezTo>
                    <a:pt x="110" y="112"/>
                    <a:pt x="109" y="113"/>
                    <a:pt x="108" y="115"/>
                  </a:cubicBezTo>
                  <a:cubicBezTo>
                    <a:pt x="106" y="120"/>
                    <a:pt x="103" y="125"/>
                    <a:pt x="101" y="131"/>
                  </a:cubicBezTo>
                  <a:cubicBezTo>
                    <a:pt x="100" y="133"/>
                    <a:pt x="100" y="135"/>
                    <a:pt x="99" y="138"/>
                  </a:cubicBezTo>
                  <a:cubicBezTo>
                    <a:pt x="98" y="145"/>
                    <a:pt x="97" y="152"/>
                    <a:pt x="91" y="157"/>
                  </a:cubicBezTo>
                  <a:cubicBezTo>
                    <a:pt x="90" y="158"/>
                    <a:pt x="90" y="158"/>
                    <a:pt x="90" y="158"/>
                  </a:cubicBezTo>
                  <a:cubicBezTo>
                    <a:pt x="86" y="158"/>
                    <a:pt x="86" y="158"/>
                    <a:pt x="86" y="158"/>
                  </a:cubicBezTo>
                  <a:cubicBezTo>
                    <a:pt x="81" y="158"/>
                    <a:pt x="77" y="158"/>
                    <a:pt x="73" y="158"/>
                  </a:cubicBezTo>
                  <a:cubicBezTo>
                    <a:pt x="68" y="158"/>
                    <a:pt x="64" y="158"/>
                    <a:pt x="60" y="158"/>
                  </a:cubicBezTo>
                  <a:cubicBezTo>
                    <a:pt x="53" y="158"/>
                    <a:pt x="47" y="158"/>
                    <a:pt x="41" y="158"/>
                  </a:cubicBezTo>
                  <a:close/>
                  <a:moveTo>
                    <a:pt x="64" y="11"/>
                  </a:moveTo>
                  <a:cubicBezTo>
                    <a:pt x="60" y="11"/>
                    <a:pt x="60" y="11"/>
                    <a:pt x="60" y="11"/>
                  </a:cubicBezTo>
                  <a:cubicBezTo>
                    <a:pt x="47" y="11"/>
                    <a:pt x="36" y="16"/>
                    <a:pt x="27" y="26"/>
                  </a:cubicBezTo>
                  <a:cubicBezTo>
                    <a:pt x="23" y="29"/>
                    <a:pt x="19" y="34"/>
                    <a:pt x="16" y="40"/>
                  </a:cubicBezTo>
                  <a:cubicBezTo>
                    <a:pt x="13" y="46"/>
                    <a:pt x="12" y="53"/>
                    <a:pt x="12" y="60"/>
                  </a:cubicBezTo>
                  <a:cubicBezTo>
                    <a:pt x="12" y="63"/>
                    <a:pt x="12" y="63"/>
                    <a:pt x="12" y="63"/>
                  </a:cubicBezTo>
                  <a:cubicBezTo>
                    <a:pt x="12" y="73"/>
                    <a:pt x="14" y="80"/>
                    <a:pt x="16" y="86"/>
                  </a:cubicBezTo>
                  <a:cubicBezTo>
                    <a:pt x="19" y="92"/>
                    <a:pt x="22" y="98"/>
                    <a:pt x="26" y="104"/>
                  </a:cubicBezTo>
                  <a:cubicBezTo>
                    <a:pt x="27" y="106"/>
                    <a:pt x="27" y="106"/>
                    <a:pt x="27" y="106"/>
                  </a:cubicBezTo>
                  <a:cubicBezTo>
                    <a:pt x="28" y="107"/>
                    <a:pt x="28" y="108"/>
                    <a:pt x="29" y="110"/>
                  </a:cubicBezTo>
                  <a:cubicBezTo>
                    <a:pt x="32" y="115"/>
                    <a:pt x="36" y="121"/>
                    <a:pt x="37" y="128"/>
                  </a:cubicBezTo>
                  <a:cubicBezTo>
                    <a:pt x="38" y="131"/>
                    <a:pt x="39" y="134"/>
                    <a:pt x="39" y="137"/>
                  </a:cubicBezTo>
                  <a:cubicBezTo>
                    <a:pt x="39" y="138"/>
                    <a:pt x="39" y="140"/>
                    <a:pt x="40" y="142"/>
                  </a:cubicBezTo>
                  <a:cubicBezTo>
                    <a:pt x="40" y="143"/>
                    <a:pt x="41" y="145"/>
                    <a:pt x="43" y="147"/>
                  </a:cubicBezTo>
                  <a:cubicBezTo>
                    <a:pt x="48" y="147"/>
                    <a:pt x="53" y="147"/>
                    <a:pt x="60" y="147"/>
                  </a:cubicBezTo>
                  <a:cubicBezTo>
                    <a:pt x="64" y="147"/>
                    <a:pt x="68" y="147"/>
                    <a:pt x="73" y="147"/>
                  </a:cubicBezTo>
                  <a:cubicBezTo>
                    <a:pt x="77" y="147"/>
                    <a:pt x="81" y="147"/>
                    <a:pt x="86" y="147"/>
                  </a:cubicBezTo>
                  <a:cubicBezTo>
                    <a:pt x="87" y="145"/>
                    <a:pt x="88" y="140"/>
                    <a:pt x="88" y="136"/>
                  </a:cubicBezTo>
                  <a:cubicBezTo>
                    <a:pt x="89" y="133"/>
                    <a:pt x="89" y="130"/>
                    <a:pt x="90" y="127"/>
                  </a:cubicBezTo>
                  <a:cubicBezTo>
                    <a:pt x="93" y="121"/>
                    <a:pt x="96" y="115"/>
                    <a:pt x="99" y="110"/>
                  </a:cubicBezTo>
                  <a:cubicBezTo>
                    <a:pt x="99" y="108"/>
                    <a:pt x="100" y="107"/>
                    <a:pt x="101" y="106"/>
                  </a:cubicBezTo>
                  <a:cubicBezTo>
                    <a:pt x="102" y="104"/>
                    <a:pt x="103" y="102"/>
                    <a:pt x="104" y="100"/>
                  </a:cubicBezTo>
                  <a:cubicBezTo>
                    <a:pt x="110" y="89"/>
                    <a:pt x="116" y="78"/>
                    <a:pt x="116" y="63"/>
                  </a:cubicBezTo>
                  <a:cubicBezTo>
                    <a:pt x="116" y="62"/>
                    <a:pt x="116" y="62"/>
                    <a:pt x="116" y="62"/>
                  </a:cubicBezTo>
                  <a:cubicBezTo>
                    <a:pt x="116" y="47"/>
                    <a:pt x="111" y="35"/>
                    <a:pt x="101" y="26"/>
                  </a:cubicBezTo>
                  <a:cubicBezTo>
                    <a:pt x="92" y="16"/>
                    <a:pt x="80" y="11"/>
                    <a:pt x="64" y="11"/>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34" name="组合 33"/>
          <p:cNvGrpSpPr/>
          <p:nvPr/>
        </p:nvGrpSpPr>
        <p:grpSpPr>
          <a:xfrm>
            <a:off x="8760846" y="2699166"/>
            <a:ext cx="535657" cy="366967"/>
            <a:chOff x="8917167" y="2211710"/>
            <a:chExt cx="535726" cy="366967"/>
          </a:xfrm>
        </p:grpSpPr>
        <p:sp>
          <p:nvSpPr>
            <p:cNvPr id="35" name="Rectangle 266"/>
            <p:cNvSpPr>
              <a:spLocks noChangeArrowheads="1"/>
            </p:cNvSpPr>
            <p:nvPr/>
          </p:nvSpPr>
          <p:spPr bwMode="auto">
            <a:xfrm>
              <a:off x="9172005" y="2365745"/>
              <a:ext cx="11326" cy="151770"/>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6" name="Freeform 267"/>
            <p:cNvSpPr/>
            <p:nvPr/>
          </p:nvSpPr>
          <p:spPr bwMode="auto">
            <a:xfrm>
              <a:off x="9133496" y="2469946"/>
              <a:ext cx="33978" cy="36244"/>
            </a:xfrm>
            <a:custGeom>
              <a:avLst/>
              <a:gdLst>
                <a:gd name="T0" fmla="*/ 15 w 15"/>
                <a:gd name="T1" fmla="*/ 10 h 16"/>
                <a:gd name="T2" fmla="*/ 5 w 15"/>
                <a:gd name="T3" fmla="*/ 0 h 16"/>
                <a:gd name="T4" fmla="*/ 0 w 15"/>
                <a:gd name="T5" fmla="*/ 1 h 16"/>
                <a:gd name="T6" fmla="*/ 15 w 15"/>
                <a:gd name="T7" fmla="*/ 16 h 16"/>
                <a:gd name="T8" fmla="*/ 15 w 15"/>
                <a:gd name="T9" fmla="*/ 10 h 16"/>
              </a:gdLst>
              <a:ahLst/>
              <a:cxnLst>
                <a:cxn ang="0">
                  <a:pos x="T0" y="T1"/>
                </a:cxn>
                <a:cxn ang="0">
                  <a:pos x="T2" y="T3"/>
                </a:cxn>
                <a:cxn ang="0">
                  <a:pos x="T4" y="T5"/>
                </a:cxn>
                <a:cxn ang="0">
                  <a:pos x="T6" y="T7"/>
                </a:cxn>
                <a:cxn ang="0">
                  <a:pos x="T8" y="T9"/>
                </a:cxn>
              </a:cxnLst>
              <a:rect l="0" t="0" r="r" b="b"/>
              <a:pathLst>
                <a:path w="15" h="16">
                  <a:moveTo>
                    <a:pt x="15" y="10"/>
                  </a:moveTo>
                  <a:cubicBezTo>
                    <a:pt x="10" y="9"/>
                    <a:pt x="7" y="5"/>
                    <a:pt x="5" y="0"/>
                  </a:cubicBezTo>
                  <a:cubicBezTo>
                    <a:pt x="0" y="1"/>
                    <a:pt x="0" y="1"/>
                    <a:pt x="0" y="1"/>
                  </a:cubicBezTo>
                  <a:cubicBezTo>
                    <a:pt x="2" y="10"/>
                    <a:pt x="8" y="15"/>
                    <a:pt x="15" y="16"/>
                  </a:cubicBezTo>
                  <a:lnTo>
                    <a:pt x="15" y="10"/>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268"/>
            <p:cNvSpPr/>
            <p:nvPr/>
          </p:nvSpPr>
          <p:spPr bwMode="auto">
            <a:xfrm>
              <a:off x="9138026" y="2374806"/>
              <a:ext cx="29448" cy="67957"/>
            </a:xfrm>
            <a:custGeom>
              <a:avLst/>
              <a:gdLst>
                <a:gd name="T0" fmla="*/ 0 w 13"/>
                <a:gd name="T1" fmla="*/ 18 h 30"/>
                <a:gd name="T2" fmla="*/ 13 w 13"/>
                <a:gd name="T3" fmla="*/ 30 h 30"/>
                <a:gd name="T4" fmla="*/ 13 w 13"/>
                <a:gd name="T5" fmla="*/ 24 h 30"/>
                <a:gd name="T6" fmla="*/ 5 w 13"/>
                <a:gd name="T7" fmla="*/ 15 h 30"/>
                <a:gd name="T8" fmla="*/ 13 w 13"/>
                <a:gd name="T9" fmla="*/ 7 h 30"/>
                <a:gd name="T10" fmla="*/ 13 w 13"/>
                <a:gd name="T11" fmla="*/ 6 h 30"/>
                <a:gd name="T12" fmla="*/ 13 w 13"/>
                <a:gd name="T13" fmla="*/ 0 h 30"/>
                <a:gd name="T14" fmla="*/ 11 w 13"/>
                <a:gd name="T15" fmla="*/ 1 h 30"/>
                <a:gd name="T16" fmla="*/ 1 w 13"/>
                <a:gd name="T17" fmla="*/ 12 h 30"/>
                <a:gd name="T18" fmla="*/ 0 w 13"/>
                <a:gd name="T19" fmla="*/ 15 h 30"/>
                <a:gd name="T20" fmla="*/ 0 w 13"/>
                <a:gd name="T21"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30">
                  <a:moveTo>
                    <a:pt x="0" y="18"/>
                  </a:moveTo>
                  <a:cubicBezTo>
                    <a:pt x="2" y="24"/>
                    <a:pt x="6" y="28"/>
                    <a:pt x="13" y="30"/>
                  </a:cubicBezTo>
                  <a:cubicBezTo>
                    <a:pt x="13" y="24"/>
                    <a:pt x="13" y="24"/>
                    <a:pt x="13" y="24"/>
                  </a:cubicBezTo>
                  <a:cubicBezTo>
                    <a:pt x="9" y="22"/>
                    <a:pt x="5" y="19"/>
                    <a:pt x="5" y="15"/>
                  </a:cubicBezTo>
                  <a:cubicBezTo>
                    <a:pt x="5" y="11"/>
                    <a:pt x="8" y="8"/>
                    <a:pt x="13" y="7"/>
                  </a:cubicBezTo>
                  <a:cubicBezTo>
                    <a:pt x="13" y="7"/>
                    <a:pt x="13" y="6"/>
                    <a:pt x="13" y="6"/>
                  </a:cubicBezTo>
                  <a:cubicBezTo>
                    <a:pt x="13" y="0"/>
                    <a:pt x="13" y="0"/>
                    <a:pt x="13" y="0"/>
                  </a:cubicBezTo>
                  <a:cubicBezTo>
                    <a:pt x="12" y="0"/>
                    <a:pt x="12" y="1"/>
                    <a:pt x="11" y="1"/>
                  </a:cubicBezTo>
                  <a:cubicBezTo>
                    <a:pt x="6" y="3"/>
                    <a:pt x="2" y="7"/>
                    <a:pt x="1" y="12"/>
                  </a:cubicBezTo>
                  <a:cubicBezTo>
                    <a:pt x="0" y="13"/>
                    <a:pt x="0" y="14"/>
                    <a:pt x="0" y="15"/>
                  </a:cubicBezTo>
                  <a:cubicBezTo>
                    <a:pt x="0" y="16"/>
                    <a:pt x="0" y="17"/>
                    <a:pt x="0" y="18"/>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8" name="Freeform 269"/>
            <p:cNvSpPr/>
            <p:nvPr/>
          </p:nvSpPr>
          <p:spPr bwMode="auto">
            <a:xfrm>
              <a:off x="9187861" y="2374806"/>
              <a:ext cx="31713" cy="36244"/>
            </a:xfrm>
            <a:custGeom>
              <a:avLst/>
              <a:gdLst>
                <a:gd name="T0" fmla="*/ 3 w 14"/>
                <a:gd name="T1" fmla="*/ 8 h 16"/>
                <a:gd name="T2" fmla="*/ 8 w 14"/>
                <a:gd name="T3" fmla="*/ 16 h 16"/>
                <a:gd name="T4" fmla="*/ 14 w 14"/>
                <a:gd name="T5" fmla="*/ 14 h 16"/>
                <a:gd name="T6" fmla="*/ 0 w 14"/>
                <a:gd name="T7" fmla="*/ 0 h 16"/>
                <a:gd name="T8" fmla="*/ 0 w 14"/>
                <a:gd name="T9" fmla="*/ 6 h 16"/>
                <a:gd name="T10" fmla="*/ 3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3" y="8"/>
                  </a:moveTo>
                  <a:cubicBezTo>
                    <a:pt x="6" y="10"/>
                    <a:pt x="7" y="12"/>
                    <a:pt x="8" y="16"/>
                  </a:cubicBezTo>
                  <a:cubicBezTo>
                    <a:pt x="14" y="14"/>
                    <a:pt x="14" y="14"/>
                    <a:pt x="14" y="14"/>
                  </a:cubicBezTo>
                  <a:cubicBezTo>
                    <a:pt x="11" y="6"/>
                    <a:pt x="7" y="2"/>
                    <a:pt x="0" y="0"/>
                  </a:cubicBezTo>
                  <a:cubicBezTo>
                    <a:pt x="0" y="6"/>
                    <a:pt x="0" y="6"/>
                    <a:pt x="0" y="6"/>
                  </a:cubicBezTo>
                  <a:cubicBezTo>
                    <a:pt x="1" y="7"/>
                    <a:pt x="2" y="7"/>
                    <a:pt x="3" y="8"/>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9" name="Freeform 270"/>
            <p:cNvSpPr/>
            <p:nvPr/>
          </p:nvSpPr>
          <p:spPr bwMode="auto">
            <a:xfrm>
              <a:off x="9187861" y="2433702"/>
              <a:ext cx="33978" cy="72487"/>
            </a:xfrm>
            <a:custGeom>
              <a:avLst/>
              <a:gdLst>
                <a:gd name="T0" fmla="*/ 10 w 15"/>
                <a:gd name="T1" fmla="*/ 16 h 32"/>
                <a:gd name="T2" fmla="*/ 6 w 15"/>
                <a:gd name="T3" fmla="*/ 24 h 32"/>
                <a:gd name="T4" fmla="*/ 1 w 15"/>
                <a:gd name="T5" fmla="*/ 26 h 32"/>
                <a:gd name="T6" fmla="*/ 0 w 15"/>
                <a:gd name="T7" fmla="*/ 26 h 32"/>
                <a:gd name="T8" fmla="*/ 0 w 15"/>
                <a:gd name="T9" fmla="*/ 32 h 32"/>
                <a:gd name="T10" fmla="*/ 0 w 15"/>
                <a:gd name="T11" fmla="*/ 32 h 32"/>
                <a:gd name="T12" fmla="*/ 15 w 15"/>
                <a:gd name="T13" fmla="*/ 16 h 32"/>
                <a:gd name="T14" fmla="*/ 0 w 15"/>
                <a:gd name="T15" fmla="*/ 0 h 32"/>
                <a:gd name="T16" fmla="*/ 0 w 15"/>
                <a:gd name="T17" fmla="*/ 6 h 32"/>
                <a:gd name="T18" fmla="*/ 10 w 15"/>
                <a:gd name="T19"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32">
                  <a:moveTo>
                    <a:pt x="10" y="16"/>
                  </a:moveTo>
                  <a:cubicBezTo>
                    <a:pt x="10" y="19"/>
                    <a:pt x="8" y="22"/>
                    <a:pt x="6" y="24"/>
                  </a:cubicBezTo>
                  <a:cubicBezTo>
                    <a:pt x="4" y="25"/>
                    <a:pt x="3" y="26"/>
                    <a:pt x="1" y="26"/>
                  </a:cubicBezTo>
                  <a:cubicBezTo>
                    <a:pt x="1" y="26"/>
                    <a:pt x="0" y="26"/>
                    <a:pt x="0" y="26"/>
                  </a:cubicBezTo>
                  <a:cubicBezTo>
                    <a:pt x="0" y="32"/>
                    <a:pt x="0" y="32"/>
                    <a:pt x="0" y="32"/>
                  </a:cubicBezTo>
                  <a:cubicBezTo>
                    <a:pt x="0" y="32"/>
                    <a:pt x="0" y="32"/>
                    <a:pt x="0" y="32"/>
                  </a:cubicBezTo>
                  <a:cubicBezTo>
                    <a:pt x="9" y="29"/>
                    <a:pt x="15" y="23"/>
                    <a:pt x="15" y="16"/>
                  </a:cubicBezTo>
                  <a:cubicBezTo>
                    <a:pt x="15" y="9"/>
                    <a:pt x="9" y="3"/>
                    <a:pt x="0" y="0"/>
                  </a:cubicBezTo>
                  <a:cubicBezTo>
                    <a:pt x="0" y="6"/>
                    <a:pt x="0" y="6"/>
                    <a:pt x="0" y="6"/>
                  </a:cubicBezTo>
                  <a:cubicBezTo>
                    <a:pt x="6" y="8"/>
                    <a:pt x="10" y="12"/>
                    <a:pt x="10" y="16"/>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0" name="Freeform 271"/>
            <p:cNvSpPr>
              <a:spLocks noEditPoints="1"/>
            </p:cNvSpPr>
            <p:nvPr/>
          </p:nvSpPr>
          <p:spPr bwMode="auto">
            <a:xfrm>
              <a:off x="8917167" y="2211710"/>
              <a:ext cx="535726" cy="366967"/>
            </a:xfrm>
            <a:custGeom>
              <a:avLst/>
              <a:gdLst>
                <a:gd name="T0" fmla="*/ 221 w 236"/>
                <a:gd name="T1" fmla="*/ 0 h 162"/>
                <a:gd name="T2" fmla="*/ 15 w 236"/>
                <a:gd name="T3" fmla="*/ 0 h 162"/>
                <a:gd name="T4" fmla="*/ 0 w 236"/>
                <a:gd name="T5" fmla="*/ 14 h 162"/>
                <a:gd name="T6" fmla="*/ 0 w 236"/>
                <a:gd name="T7" fmla="*/ 148 h 162"/>
                <a:gd name="T8" fmla="*/ 15 w 236"/>
                <a:gd name="T9" fmla="*/ 162 h 162"/>
                <a:gd name="T10" fmla="*/ 221 w 236"/>
                <a:gd name="T11" fmla="*/ 162 h 162"/>
                <a:gd name="T12" fmla="*/ 236 w 236"/>
                <a:gd name="T13" fmla="*/ 148 h 162"/>
                <a:gd name="T14" fmla="*/ 236 w 236"/>
                <a:gd name="T15" fmla="*/ 14 h 162"/>
                <a:gd name="T16" fmla="*/ 221 w 236"/>
                <a:gd name="T17" fmla="*/ 0 h 162"/>
                <a:gd name="T18" fmla="*/ 15 w 236"/>
                <a:gd name="T19" fmla="*/ 7 h 162"/>
                <a:gd name="T20" fmla="*/ 221 w 236"/>
                <a:gd name="T21" fmla="*/ 7 h 162"/>
                <a:gd name="T22" fmla="*/ 229 w 236"/>
                <a:gd name="T23" fmla="*/ 14 h 162"/>
                <a:gd name="T24" fmla="*/ 229 w 236"/>
                <a:gd name="T25" fmla="*/ 21 h 162"/>
                <a:gd name="T26" fmla="*/ 8 w 236"/>
                <a:gd name="T27" fmla="*/ 21 h 162"/>
                <a:gd name="T28" fmla="*/ 8 w 236"/>
                <a:gd name="T29" fmla="*/ 14 h 162"/>
                <a:gd name="T30" fmla="*/ 15 w 236"/>
                <a:gd name="T31" fmla="*/ 7 h 162"/>
                <a:gd name="T32" fmla="*/ 221 w 236"/>
                <a:gd name="T33" fmla="*/ 155 h 162"/>
                <a:gd name="T34" fmla="*/ 15 w 236"/>
                <a:gd name="T35" fmla="*/ 155 h 162"/>
                <a:gd name="T36" fmla="*/ 8 w 236"/>
                <a:gd name="T37" fmla="*/ 148 h 162"/>
                <a:gd name="T38" fmla="*/ 8 w 236"/>
                <a:gd name="T39" fmla="*/ 53 h 162"/>
                <a:gd name="T40" fmla="*/ 229 w 236"/>
                <a:gd name="T41" fmla="*/ 53 h 162"/>
                <a:gd name="T42" fmla="*/ 229 w 236"/>
                <a:gd name="T43" fmla="*/ 148 h 162"/>
                <a:gd name="T44" fmla="*/ 221 w 236"/>
                <a:gd name="T45" fmla="*/ 15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 h="162">
                  <a:moveTo>
                    <a:pt x="221" y="0"/>
                  </a:moveTo>
                  <a:cubicBezTo>
                    <a:pt x="15" y="0"/>
                    <a:pt x="15" y="0"/>
                    <a:pt x="15" y="0"/>
                  </a:cubicBezTo>
                  <a:cubicBezTo>
                    <a:pt x="7" y="0"/>
                    <a:pt x="0" y="6"/>
                    <a:pt x="0" y="14"/>
                  </a:cubicBezTo>
                  <a:cubicBezTo>
                    <a:pt x="0" y="148"/>
                    <a:pt x="0" y="148"/>
                    <a:pt x="0" y="148"/>
                  </a:cubicBezTo>
                  <a:cubicBezTo>
                    <a:pt x="0" y="156"/>
                    <a:pt x="7" y="162"/>
                    <a:pt x="15" y="162"/>
                  </a:cubicBezTo>
                  <a:cubicBezTo>
                    <a:pt x="221" y="162"/>
                    <a:pt x="221" y="162"/>
                    <a:pt x="221" y="162"/>
                  </a:cubicBezTo>
                  <a:cubicBezTo>
                    <a:pt x="229" y="162"/>
                    <a:pt x="236" y="156"/>
                    <a:pt x="236" y="148"/>
                  </a:cubicBezTo>
                  <a:cubicBezTo>
                    <a:pt x="236" y="14"/>
                    <a:pt x="236" y="14"/>
                    <a:pt x="236" y="14"/>
                  </a:cubicBezTo>
                  <a:cubicBezTo>
                    <a:pt x="236" y="6"/>
                    <a:pt x="229" y="0"/>
                    <a:pt x="221" y="0"/>
                  </a:cubicBezTo>
                  <a:close/>
                  <a:moveTo>
                    <a:pt x="15" y="7"/>
                  </a:moveTo>
                  <a:cubicBezTo>
                    <a:pt x="221" y="7"/>
                    <a:pt x="221" y="7"/>
                    <a:pt x="221" y="7"/>
                  </a:cubicBezTo>
                  <a:cubicBezTo>
                    <a:pt x="225" y="7"/>
                    <a:pt x="229" y="10"/>
                    <a:pt x="229" y="14"/>
                  </a:cubicBezTo>
                  <a:cubicBezTo>
                    <a:pt x="229" y="21"/>
                    <a:pt x="229" y="21"/>
                    <a:pt x="229" y="21"/>
                  </a:cubicBezTo>
                  <a:cubicBezTo>
                    <a:pt x="8" y="21"/>
                    <a:pt x="8" y="21"/>
                    <a:pt x="8" y="21"/>
                  </a:cubicBezTo>
                  <a:cubicBezTo>
                    <a:pt x="8" y="14"/>
                    <a:pt x="8" y="14"/>
                    <a:pt x="8" y="14"/>
                  </a:cubicBezTo>
                  <a:cubicBezTo>
                    <a:pt x="8" y="10"/>
                    <a:pt x="11" y="7"/>
                    <a:pt x="15" y="7"/>
                  </a:cubicBezTo>
                  <a:close/>
                  <a:moveTo>
                    <a:pt x="221" y="155"/>
                  </a:moveTo>
                  <a:cubicBezTo>
                    <a:pt x="15" y="155"/>
                    <a:pt x="15" y="155"/>
                    <a:pt x="15" y="155"/>
                  </a:cubicBezTo>
                  <a:cubicBezTo>
                    <a:pt x="11" y="155"/>
                    <a:pt x="8" y="152"/>
                    <a:pt x="8" y="148"/>
                  </a:cubicBezTo>
                  <a:cubicBezTo>
                    <a:pt x="8" y="53"/>
                    <a:pt x="8" y="53"/>
                    <a:pt x="8" y="53"/>
                  </a:cubicBezTo>
                  <a:cubicBezTo>
                    <a:pt x="229" y="53"/>
                    <a:pt x="229" y="53"/>
                    <a:pt x="229" y="53"/>
                  </a:cubicBezTo>
                  <a:cubicBezTo>
                    <a:pt x="229" y="148"/>
                    <a:pt x="229" y="148"/>
                    <a:pt x="229" y="148"/>
                  </a:cubicBezTo>
                  <a:cubicBezTo>
                    <a:pt x="229" y="152"/>
                    <a:pt x="225" y="155"/>
                    <a:pt x="221" y="155"/>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41" name="文本框 75"/>
          <p:cNvSpPr txBox="1"/>
          <p:nvPr/>
        </p:nvSpPr>
        <p:spPr>
          <a:xfrm>
            <a:off x="8286340" y="1536410"/>
            <a:ext cx="1210430" cy="400109"/>
          </a:xfrm>
          <a:prstGeom prst="rect">
            <a:avLst/>
          </a:prstGeom>
          <a:noFill/>
        </p:spPr>
        <p:txBody>
          <a:bodyPr wrap="none" lIns="91431" tIns="45715" rIns="91431" bIns="45715" rtlCol="0">
            <a:spAutoFit/>
          </a:bodyPr>
          <a:lstStyle/>
          <a:p>
            <a:r>
              <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添加说明</a:t>
            </a:r>
            <a:endPar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2" name="文本框 76"/>
          <p:cNvSpPr txBox="1"/>
          <p:nvPr/>
        </p:nvSpPr>
        <p:spPr>
          <a:xfrm>
            <a:off x="8762378" y="2135113"/>
            <a:ext cx="1210430" cy="400109"/>
          </a:xfrm>
          <a:prstGeom prst="rect">
            <a:avLst/>
          </a:prstGeom>
          <a:noFill/>
        </p:spPr>
        <p:txBody>
          <a:bodyPr wrap="none" lIns="91431" tIns="45715" rIns="91431" bIns="45715" rtlCol="0">
            <a:spAutoFit/>
          </a:bodyPr>
          <a:lstStyle/>
          <a:p>
            <a:r>
              <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添加说明</a:t>
            </a:r>
            <a:endPar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3" name="文本框 77"/>
          <p:cNvSpPr txBox="1"/>
          <p:nvPr/>
        </p:nvSpPr>
        <p:spPr>
          <a:xfrm>
            <a:off x="9416593" y="2613759"/>
            <a:ext cx="1210430" cy="400109"/>
          </a:xfrm>
          <a:prstGeom prst="rect">
            <a:avLst/>
          </a:prstGeom>
          <a:noFill/>
        </p:spPr>
        <p:txBody>
          <a:bodyPr wrap="none" lIns="91431" tIns="45715" rIns="91431" bIns="45715" rtlCol="0">
            <a:spAutoFit/>
          </a:bodyPr>
          <a:lstStyle/>
          <a:p>
            <a:r>
              <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添加说明</a:t>
            </a:r>
            <a:endPar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4" name="文本框 78"/>
          <p:cNvSpPr txBox="1"/>
          <p:nvPr/>
        </p:nvSpPr>
        <p:spPr>
          <a:xfrm>
            <a:off x="10022026" y="3243050"/>
            <a:ext cx="1210430" cy="400109"/>
          </a:xfrm>
          <a:prstGeom prst="rect">
            <a:avLst/>
          </a:prstGeom>
          <a:noFill/>
        </p:spPr>
        <p:txBody>
          <a:bodyPr wrap="none" lIns="91431" tIns="45715" rIns="91431" bIns="45715" rtlCol="0">
            <a:spAutoFit/>
          </a:bodyPr>
          <a:lstStyle/>
          <a:p>
            <a:r>
              <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添加说明</a:t>
            </a:r>
            <a:endPar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5" name="文本框 79"/>
          <p:cNvSpPr txBox="1"/>
          <p:nvPr/>
        </p:nvSpPr>
        <p:spPr>
          <a:xfrm>
            <a:off x="10610598" y="4031904"/>
            <a:ext cx="1210430" cy="400109"/>
          </a:xfrm>
          <a:prstGeom prst="rect">
            <a:avLst/>
          </a:prstGeom>
          <a:noFill/>
        </p:spPr>
        <p:txBody>
          <a:bodyPr wrap="none" lIns="91431" tIns="45715" rIns="91431" bIns="45715" rtlCol="0">
            <a:spAutoFit/>
          </a:bodyPr>
          <a:lstStyle/>
          <a:p>
            <a:r>
              <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添加说明</a:t>
            </a:r>
            <a:endParaRPr lang="zh-CN" altLang="en-US" sz="2000"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55" name="矩形 54"/>
          <p:cNvSpPr/>
          <p:nvPr/>
        </p:nvSpPr>
        <p:spPr>
          <a:xfrm>
            <a:off x="1692254" y="1655450"/>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单击添加标题一</a:t>
            </a:r>
            <a:endParaRPr lang="zh-CN" altLang="en-US" sz="1900" b="1" dirty="0">
              <a:solidFill>
                <a:schemeClr val="tx1">
                  <a:lumMod val="50000"/>
                  <a:lumOff val="50000"/>
                </a:schemeClr>
              </a:solidFill>
              <a:latin typeface="微软雅黑" panose="020B0503020204020204" charset="-122"/>
              <a:ea typeface="微软雅黑" panose="020B0503020204020204" charset="-122"/>
            </a:endParaRPr>
          </a:p>
        </p:txBody>
      </p:sp>
      <p:sp>
        <p:nvSpPr>
          <p:cNvPr id="56" name="矩形 55"/>
          <p:cNvSpPr/>
          <p:nvPr/>
        </p:nvSpPr>
        <p:spPr>
          <a:xfrm>
            <a:off x="1630277" y="3119809"/>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单击添加标题二</a:t>
            </a:r>
            <a:endParaRPr lang="zh-CN" altLang="en-US" sz="1900" b="1" dirty="0">
              <a:solidFill>
                <a:schemeClr val="tx1">
                  <a:lumMod val="50000"/>
                  <a:lumOff val="50000"/>
                </a:schemeClr>
              </a:solidFill>
              <a:latin typeface="微软雅黑" panose="020B0503020204020204" charset="-122"/>
              <a:ea typeface="微软雅黑" panose="020B0503020204020204" charset="-122"/>
            </a:endParaRPr>
          </a:p>
        </p:txBody>
      </p:sp>
      <p:sp>
        <p:nvSpPr>
          <p:cNvPr id="57" name="矩形 56"/>
          <p:cNvSpPr/>
          <p:nvPr/>
        </p:nvSpPr>
        <p:spPr>
          <a:xfrm>
            <a:off x="1596824" y="4553872"/>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单击添加标题三</a:t>
            </a:r>
            <a:endParaRPr lang="zh-CN" altLang="en-US" sz="1900" b="1" dirty="0">
              <a:solidFill>
                <a:schemeClr val="tx1">
                  <a:lumMod val="50000"/>
                  <a:lumOff val="50000"/>
                </a:schemeClr>
              </a:solidFill>
              <a:latin typeface="微软雅黑" panose="020B0503020204020204" charset="-122"/>
              <a:ea typeface="微软雅黑" panose="020B0503020204020204" charset="-122"/>
            </a:endParaRPr>
          </a:p>
        </p:txBody>
      </p:sp>
      <p:cxnSp>
        <p:nvCxnSpPr>
          <p:cNvPr id="58" name="直接连接符 57"/>
          <p:cNvCxnSpPr/>
          <p:nvPr/>
        </p:nvCxnSpPr>
        <p:spPr>
          <a:xfrm>
            <a:off x="1768412" y="2141252"/>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59" name="直接连接符 58"/>
          <p:cNvCxnSpPr/>
          <p:nvPr/>
        </p:nvCxnSpPr>
        <p:spPr>
          <a:xfrm>
            <a:off x="1692447" y="3606739"/>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60" name="直接连接符 59"/>
          <p:cNvCxnSpPr/>
          <p:nvPr/>
        </p:nvCxnSpPr>
        <p:spPr>
          <a:xfrm>
            <a:off x="1665696" y="5040803"/>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sp>
        <p:nvSpPr>
          <p:cNvPr id="61" name="TextBox 60"/>
          <p:cNvSpPr txBox="1"/>
          <p:nvPr/>
        </p:nvSpPr>
        <p:spPr>
          <a:xfrm>
            <a:off x="1680086" y="2156895"/>
            <a:ext cx="2858882" cy="861775"/>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62" name="TextBox 61"/>
          <p:cNvSpPr txBox="1"/>
          <p:nvPr/>
        </p:nvSpPr>
        <p:spPr>
          <a:xfrm>
            <a:off x="1616410" y="3621255"/>
            <a:ext cx="2858882" cy="861775"/>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63" name="TextBox 62"/>
          <p:cNvSpPr txBox="1"/>
          <p:nvPr/>
        </p:nvSpPr>
        <p:spPr>
          <a:xfrm>
            <a:off x="1584087" y="5055319"/>
            <a:ext cx="2858882" cy="861775"/>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12" name="标题 1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500"/>
                                        <p:tgtEl>
                                          <p:spTgt spid="10"/>
                                        </p:tgtEl>
                                      </p:cBhvr>
                                    </p:animEffect>
                                  </p:childTnLst>
                                </p:cTn>
                              </p:par>
                              <p:par>
                                <p:cTn id="11" presetID="22" presetClass="entr" presetSubtype="2" fill="hold" grpId="0"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wipe(right)">
                                      <p:cBhvr>
                                        <p:cTn id="13" dur="500"/>
                                        <p:tgtEl>
                                          <p:spTgt spid="4"/>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8" fill="hold" grpId="0"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par>
                                <p:cTn id="20" presetID="22" presetClass="entr" presetSubtype="2" fill="hold" grpId="0" nodeType="withEffect">
                                  <p:stCondLst>
                                    <p:cond delay="500"/>
                                  </p:stCondLst>
                                  <p:childTnLst>
                                    <p:set>
                                      <p:cBhvr>
                                        <p:cTn id="21" dur="1" fill="hold">
                                          <p:stCondLst>
                                            <p:cond delay="0"/>
                                          </p:stCondLst>
                                        </p:cTn>
                                        <p:tgtEl>
                                          <p:spTgt spid="6"/>
                                        </p:tgtEl>
                                        <p:attrNameLst>
                                          <p:attrName>style.visibility</p:attrName>
                                        </p:attrNameLst>
                                      </p:cBhvr>
                                      <p:to>
                                        <p:strVal val="visible"/>
                                      </p:to>
                                    </p:set>
                                    <p:animEffect transition="in" filter="wipe(right)">
                                      <p:cBhvr>
                                        <p:cTn id="22" dur="500"/>
                                        <p:tgtEl>
                                          <p:spTgt spid="6"/>
                                        </p:tgtEl>
                                      </p:cBhvr>
                                    </p:animEffect>
                                  </p:childTnLst>
                                </p:cTn>
                              </p:par>
                              <p:par>
                                <p:cTn id="23" presetID="22" presetClass="entr" presetSubtype="2" fill="hold" grpId="0"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wipe(right)">
                                      <p:cBhvr>
                                        <p:cTn id="25" dur="500"/>
                                        <p:tgtEl>
                                          <p:spTgt spid="8"/>
                                        </p:tgtEl>
                                      </p:cBhvr>
                                    </p:animEffect>
                                  </p:childTnLst>
                                </p:cTn>
                              </p:par>
                              <p:par>
                                <p:cTn id="26" presetID="22" presetClass="entr" presetSubtype="8" fill="hold" grpId="0" nodeType="withEffect">
                                  <p:stCondLst>
                                    <p:cond delay="75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par>
                                <p:cTn id="29" presetID="22" presetClass="entr" presetSubtype="8" fill="hold" grpId="0" nodeType="withEffect">
                                  <p:stCondLst>
                                    <p:cond delay="100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par>
                                <p:cTn id="32" presetID="22" presetClass="entr" presetSubtype="2" fill="hold" grpId="0" nodeType="withEffect">
                                  <p:stCondLst>
                                    <p:cond delay="1000"/>
                                  </p:stCondLst>
                                  <p:childTnLst>
                                    <p:set>
                                      <p:cBhvr>
                                        <p:cTn id="33" dur="1" fill="hold">
                                          <p:stCondLst>
                                            <p:cond delay="0"/>
                                          </p:stCondLst>
                                        </p:cTn>
                                        <p:tgtEl>
                                          <p:spTgt spid="3"/>
                                        </p:tgtEl>
                                        <p:attrNameLst>
                                          <p:attrName>style.visibility</p:attrName>
                                        </p:attrNameLst>
                                      </p:cBhvr>
                                      <p:to>
                                        <p:strVal val="visible"/>
                                      </p:to>
                                    </p:set>
                                    <p:animEffect transition="in" filter="wipe(right)">
                                      <p:cBhvr>
                                        <p:cTn id="34" dur="500"/>
                                        <p:tgtEl>
                                          <p:spTgt spid="3"/>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10" presetClass="entr" presetSubtype="0" fill="hold"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nodeType="with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fade">
                                      <p:cBhvr>
                                        <p:cTn id="50" dur="500"/>
                                        <p:tgtEl>
                                          <p:spTgt spid="3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5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fade">
                                      <p:cBhvr>
                                        <p:cTn id="65" dur="500"/>
                                        <p:tgtEl>
                                          <p:spTgt spid="45"/>
                                        </p:tgtEl>
                                      </p:cBhvr>
                                    </p:animEffect>
                                  </p:childTnLst>
                                </p:cTn>
                              </p:par>
                            </p:childTnLst>
                          </p:cTn>
                        </p:par>
                        <p:par>
                          <p:cTn id="66" fill="hold">
                            <p:stCondLst>
                              <p:cond delay="1000"/>
                            </p:stCondLst>
                            <p:childTnLst>
                              <p:par>
                                <p:cTn id="67" presetID="10" presetClass="entr" presetSubtype="0" fill="hold" grpId="0" nodeType="afterEffect">
                                  <p:stCondLst>
                                    <p:cond delay="100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500"/>
                                        <p:tgtEl>
                                          <p:spTgt spid="61"/>
                                        </p:tgtEl>
                                      </p:cBhvr>
                                    </p:animEffect>
                                  </p:childTnLst>
                                </p:cTn>
                              </p:par>
                              <p:par>
                                <p:cTn id="70" presetID="10" presetClass="entr" presetSubtype="0" fill="hold" grpId="0" nodeType="withEffect">
                                  <p:stCondLst>
                                    <p:cond delay="1000"/>
                                  </p:stCondLst>
                                  <p:childTnLst>
                                    <p:set>
                                      <p:cBhvr>
                                        <p:cTn id="71" dur="1" fill="hold">
                                          <p:stCondLst>
                                            <p:cond delay="0"/>
                                          </p:stCondLst>
                                        </p:cTn>
                                        <p:tgtEl>
                                          <p:spTgt spid="62"/>
                                        </p:tgtEl>
                                        <p:attrNameLst>
                                          <p:attrName>style.visibility</p:attrName>
                                        </p:attrNameLst>
                                      </p:cBhvr>
                                      <p:to>
                                        <p:strVal val="visible"/>
                                      </p:to>
                                    </p:set>
                                    <p:animEffect transition="in" filter="fade">
                                      <p:cBhvr>
                                        <p:cTn id="72" dur="500"/>
                                        <p:tgtEl>
                                          <p:spTgt spid="62"/>
                                        </p:tgtEl>
                                      </p:cBhvr>
                                    </p:animEffect>
                                  </p:childTnLst>
                                </p:cTn>
                              </p:par>
                              <p:par>
                                <p:cTn id="73" presetID="10" presetClass="entr" presetSubtype="0" fill="hold" grpId="0" nodeType="withEffect">
                                  <p:stCondLst>
                                    <p:cond delay="100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55"/>
                                        </p:tgtEl>
                                        <p:attrNameLst>
                                          <p:attrName>style.visibility</p:attrName>
                                        </p:attrNameLst>
                                      </p:cBhvr>
                                      <p:to>
                                        <p:strVal val="visible"/>
                                      </p:to>
                                    </p:set>
                                    <p:animEffect transition="in" filter="wipe(left)">
                                      <p:cBhvr>
                                        <p:cTn id="78" dur="500"/>
                                        <p:tgtEl>
                                          <p:spTgt spid="55"/>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56"/>
                                        </p:tgtEl>
                                        <p:attrNameLst>
                                          <p:attrName>style.visibility</p:attrName>
                                        </p:attrNameLst>
                                      </p:cBhvr>
                                      <p:to>
                                        <p:strVal val="visible"/>
                                      </p:to>
                                    </p:set>
                                    <p:animEffect transition="in" filter="wipe(left)">
                                      <p:cBhvr>
                                        <p:cTn id="81" dur="500"/>
                                        <p:tgtEl>
                                          <p:spTgt spid="56"/>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57"/>
                                        </p:tgtEl>
                                        <p:attrNameLst>
                                          <p:attrName>style.visibility</p:attrName>
                                        </p:attrNameLst>
                                      </p:cBhvr>
                                      <p:to>
                                        <p:strVal val="visible"/>
                                      </p:to>
                                    </p:set>
                                    <p:animEffect transition="in" filter="wipe(left)">
                                      <p:cBhvr>
                                        <p:cTn id="84" dur="500"/>
                                        <p:tgtEl>
                                          <p:spTgt spid="57"/>
                                        </p:tgtEl>
                                      </p:cBhvr>
                                    </p:animEffect>
                                  </p:childTnLst>
                                </p:cTn>
                              </p:par>
                              <p:par>
                                <p:cTn id="85" presetID="22" presetClass="entr" presetSubtype="8" fill="hold" nodeType="withEffect">
                                  <p:stCondLst>
                                    <p:cond delay="500"/>
                                  </p:stCondLst>
                                  <p:childTnLst>
                                    <p:set>
                                      <p:cBhvr>
                                        <p:cTn id="86" dur="1" fill="hold">
                                          <p:stCondLst>
                                            <p:cond delay="0"/>
                                          </p:stCondLst>
                                        </p:cTn>
                                        <p:tgtEl>
                                          <p:spTgt spid="58"/>
                                        </p:tgtEl>
                                        <p:attrNameLst>
                                          <p:attrName>style.visibility</p:attrName>
                                        </p:attrNameLst>
                                      </p:cBhvr>
                                      <p:to>
                                        <p:strVal val="visible"/>
                                      </p:to>
                                    </p:set>
                                    <p:animEffect transition="in" filter="wipe(left)">
                                      <p:cBhvr>
                                        <p:cTn id="87" dur="500"/>
                                        <p:tgtEl>
                                          <p:spTgt spid="58"/>
                                        </p:tgtEl>
                                      </p:cBhvr>
                                    </p:animEffect>
                                  </p:childTnLst>
                                </p:cTn>
                              </p:par>
                              <p:par>
                                <p:cTn id="88" presetID="22" presetClass="entr" presetSubtype="8" fill="hold" nodeType="withEffect">
                                  <p:stCondLst>
                                    <p:cond delay="500"/>
                                  </p:stCondLst>
                                  <p:childTnLst>
                                    <p:set>
                                      <p:cBhvr>
                                        <p:cTn id="89" dur="1" fill="hold">
                                          <p:stCondLst>
                                            <p:cond delay="0"/>
                                          </p:stCondLst>
                                        </p:cTn>
                                        <p:tgtEl>
                                          <p:spTgt spid="59"/>
                                        </p:tgtEl>
                                        <p:attrNameLst>
                                          <p:attrName>style.visibility</p:attrName>
                                        </p:attrNameLst>
                                      </p:cBhvr>
                                      <p:to>
                                        <p:strVal val="visible"/>
                                      </p:to>
                                    </p:set>
                                    <p:animEffect transition="in" filter="wipe(left)">
                                      <p:cBhvr>
                                        <p:cTn id="90" dur="500"/>
                                        <p:tgtEl>
                                          <p:spTgt spid="59"/>
                                        </p:tgtEl>
                                      </p:cBhvr>
                                    </p:animEffect>
                                  </p:childTnLst>
                                </p:cTn>
                              </p:par>
                              <p:par>
                                <p:cTn id="91" presetID="22" presetClass="entr" presetSubtype="8" fill="hold" nodeType="withEffect">
                                  <p:stCondLst>
                                    <p:cond delay="500"/>
                                  </p:stCondLst>
                                  <p:childTnLst>
                                    <p:set>
                                      <p:cBhvr>
                                        <p:cTn id="92" dur="1" fill="hold">
                                          <p:stCondLst>
                                            <p:cond delay="0"/>
                                          </p:stCondLst>
                                        </p:cTn>
                                        <p:tgtEl>
                                          <p:spTgt spid="60"/>
                                        </p:tgtEl>
                                        <p:attrNameLst>
                                          <p:attrName>style.visibility</p:attrName>
                                        </p:attrNameLst>
                                      </p:cBhvr>
                                      <p:to>
                                        <p:strVal val="visible"/>
                                      </p:to>
                                    </p:set>
                                    <p:animEffect transition="in" filter="wipe(left)">
                                      <p:cBhvr>
                                        <p:cTn id="93"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8" grpId="0" animBg="1"/>
      <p:bldP spid="41" grpId="0"/>
      <p:bldP spid="42" grpId="0"/>
      <p:bldP spid="43" grpId="0"/>
      <p:bldP spid="44" grpId="0"/>
      <p:bldP spid="45" grpId="0"/>
      <p:bldP spid="55" grpId="0"/>
      <p:bldP spid="56" grpId="0"/>
      <p:bldP spid="57" grpId="0"/>
      <p:bldP spid="61" grpId="0"/>
      <p:bldP spid="62" grpId="0"/>
      <p:bldP spid="6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8"/>
          <p:cNvGraphicFramePr/>
          <p:nvPr/>
        </p:nvGraphicFramePr>
        <p:xfrm>
          <a:off x="975772" y="1640449"/>
          <a:ext cx="10337628" cy="4668276"/>
        </p:xfrm>
        <a:graphic>
          <a:graphicData uri="http://schemas.openxmlformats.org/drawingml/2006/chart">
            <c:chart xmlns:c="http://schemas.openxmlformats.org/drawingml/2006/chart" xmlns:r="http://schemas.openxmlformats.org/officeDocument/2006/relationships" r:id="rId1"/>
          </a:graphicData>
        </a:graphic>
      </p:graphicFrame>
      <p:sp>
        <p:nvSpPr>
          <p:cNvPr id="2" name="标题 1"/>
          <p:cNvSpPr>
            <a:spLocks noGrp="1"/>
          </p:cNvSpPr>
          <p:nvPr>
            <p:ph type="title"/>
          </p:nvPr>
        </p:nvSpPr>
        <p:spPr/>
        <p:txBody>
          <a:bodyPr/>
          <a:lstStyle/>
          <a:p>
            <a:r>
              <a:rPr lang="zh-CN" altLang="en-US" dirty="0"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down)">
                                      <p:cBhvr>
                                        <p:cTn id="7" dur="250"/>
                                        <p:tgtEl>
                                          <p:spTgt spid="6">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down)">
                                      <p:cBhvr>
                                        <p:cTn id="11" dur="250"/>
                                        <p:tgtEl>
                                          <p:spTgt spid="6">
                                            <p:graphicEl>
                                              <a:chart seriesIdx="0" categoryIdx="-4" bldStep="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down)">
                                      <p:cBhvr>
                                        <p:cTn id="15" dur="250"/>
                                        <p:tgtEl>
                                          <p:spTgt spid="6">
                                            <p:graphicEl>
                                              <a:chart seriesIdx="1" categoryIdx="-4" bldStep="series"/>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down)">
                                      <p:cBhvr>
                                        <p:cTn id="19" dur="250"/>
                                        <p:tgtEl>
                                          <p:spTgt spid="6">
                                            <p:graphicEl>
                                              <a:chart seriesIdx="2" categoryIdx="-4" bldStep="series"/>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6">
                                            <p:graphicEl>
                                              <a:chart seriesIdx="3" categoryIdx="-4" bldStep="series"/>
                                            </p:graphicEl>
                                          </p:spTgt>
                                        </p:tgtEl>
                                        <p:attrNameLst>
                                          <p:attrName>style.visibility</p:attrName>
                                        </p:attrNameLst>
                                      </p:cBhvr>
                                      <p:to>
                                        <p:strVal val="visible"/>
                                      </p:to>
                                    </p:set>
                                    <p:animEffect transition="in" filter="wipe(down)">
                                      <p:cBhvr>
                                        <p:cTn id="23" dur="250"/>
                                        <p:tgtEl>
                                          <p:spTgt spid="6">
                                            <p:graphicEl>
                                              <a:chart seriesIdx="3" categoryIdx="-4" bldStep="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6">
                                            <p:graphicEl>
                                              <a:chart seriesIdx="4" categoryIdx="-4" bldStep="series"/>
                                            </p:graphicEl>
                                          </p:spTgt>
                                        </p:tgtEl>
                                        <p:attrNameLst>
                                          <p:attrName>style.visibility</p:attrName>
                                        </p:attrNameLst>
                                      </p:cBhvr>
                                      <p:to>
                                        <p:strVal val="visible"/>
                                      </p:to>
                                    </p:set>
                                    <p:animEffect transition="in" filter="wipe(down)">
                                      <p:cBhvr>
                                        <p:cTn id="27" dur="250"/>
                                        <p:tgtEl>
                                          <p:spTgt spid="6">
                                            <p:graphicEl>
                                              <a:chart seriesIdx="4" categoryIdx="-4" bldStep="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6">
                                            <p:graphicEl>
                                              <a:chart seriesIdx="5" categoryIdx="-4" bldStep="series"/>
                                            </p:graphicEl>
                                          </p:spTgt>
                                        </p:tgtEl>
                                        <p:attrNameLst>
                                          <p:attrName>style.visibility</p:attrName>
                                        </p:attrNameLst>
                                      </p:cBhvr>
                                      <p:to>
                                        <p:strVal val="visible"/>
                                      </p:to>
                                    </p:set>
                                    <p:animEffect transition="in" filter="wipe(down)">
                                      <p:cBhvr>
                                        <p:cTn id="31" dur="250"/>
                                        <p:tgtEl>
                                          <p:spTgt spid="6">
                                            <p:graphicEl>
                                              <a:chart seriesIdx="5" categoryIdx="-4" bldStep="series"/>
                                            </p:graphicEl>
                                          </p:spTgt>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6">
                                            <p:graphicEl>
                                              <a:chart seriesIdx="6" categoryIdx="-4" bldStep="series"/>
                                            </p:graphicEl>
                                          </p:spTgt>
                                        </p:tgtEl>
                                        <p:attrNameLst>
                                          <p:attrName>style.visibility</p:attrName>
                                        </p:attrNameLst>
                                      </p:cBhvr>
                                      <p:to>
                                        <p:strVal val="visible"/>
                                      </p:to>
                                    </p:set>
                                    <p:animEffect transition="in" filter="wipe(down)">
                                      <p:cBhvr>
                                        <p:cTn id="35" dur="250"/>
                                        <p:tgtEl>
                                          <p:spTgt spid="6">
                                            <p:graphicEl>
                                              <a:chart seriesIdx="6" categoryIdx="-4" bldStep="series"/>
                                            </p:graphic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6">
                                            <p:graphicEl>
                                              <a:chart seriesIdx="7" categoryIdx="-4" bldStep="series"/>
                                            </p:graphicEl>
                                          </p:spTgt>
                                        </p:tgtEl>
                                        <p:attrNameLst>
                                          <p:attrName>style.visibility</p:attrName>
                                        </p:attrNameLst>
                                      </p:cBhvr>
                                      <p:to>
                                        <p:strVal val="visible"/>
                                      </p:to>
                                    </p:set>
                                    <p:animEffect transition="in" filter="wipe(down)">
                                      <p:cBhvr>
                                        <p:cTn id="39" dur="250"/>
                                        <p:tgtEl>
                                          <p:spTgt spid="6">
                                            <p:graphicEl>
                                              <a:chart seriesIdx="7" categoryIdx="-4" bldStep="series"/>
                                            </p:graphicEl>
                                          </p:spTgt>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6">
                                            <p:graphicEl>
                                              <a:chart seriesIdx="8" categoryIdx="-4" bldStep="series"/>
                                            </p:graphicEl>
                                          </p:spTgt>
                                        </p:tgtEl>
                                        <p:attrNameLst>
                                          <p:attrName>style.visibility</p:attrName>
                                        </p:attrNameLst>
                                      </p:cBhvr>
                                      <p:to>
                                        <p:strVal val="visible"/>
                                      </p:to>
                                    </p:set>
                                    <p:animEffect transition="in" filter="wipe(down)">
                                      <p:cBhvr>
                                        <p:cTn id="43" dur="250"/>
                                        <p:tgtEl>
                                          <p:spTgt spid="6">
                                            <p:graphicEl>
                                              <a:chart seriesIdx="8" categoryIdx="-4" bldStep="series"/>
                                            </p:graphicEl>
                                          </p:spTgt>
                                        </p:tgtEl>
                                      </p:cBhvr>
                                    </p:animEffect>
                                  </p:childTnLst>
                                </p:cTn>
                              </p:par>
                            </p:childTnLst>
                          </p:cTn>
                        </p:par>
                        <p:par>
                          <p:cTn id="44" fill="hold">
                            <p:stCondLst>
                              <p:cond delay="5000"/>
                            </p:stCondLst>
                            <p:childTnLst>
                              <p:par>
                                <p:cTn id="45" presetID="22" presetClass="entr" presetSubtype="4" fill="hold" grpId="0" nodeType="afterEffect">
                                  <p:stCondLst>
                                    <p:cond delay="0"/>
                                  </p:stCondLst>
                                  <p:childTnLst>
                                    <p:set>
                                      <p:cBhvr>
                                        <p:cTn id="46" dur="1" fill="hold">
                                          <p:stCondLst>
                                            <p:cond delay="0"/>
                                          </p:stCondLst>
                                        </p:cTn>
                                        <p:tgtEl>
                                          <p:spTgt spid="6">
                                            <p:graphicEl>
                                              <a:chart seriesIdx="9" categoryIdx="-4" bldStep="series"/>
                                            </p:graphicEl>
                                          </p:spTgt>
                                        </p:tgtEl>
                                        <p:attrNameLst>
                                          <p:attrName>style.visibility</p:attrName>
                                        </p:attrNameLst>
                                      </p:cBhvr>
                                      <p:to>
                                        <p:strVal val="visible"/>
                                      </p:to>
                                    </p:set>
                                    <p:animEffect transition="in" filter="wipe(down)">
                                      <p:cBhvr>
                                        <p:cTn id="47" dur="250"/>
                                        <p:tgtEl>
                                          <p:spTgt spid="6">
                                            <p:graphicEl>
                                              <a:chart seriesIdx="9" categoryIdx="-4" bldStep="series"/>
                                            </p:graphic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6">
                                            <p:graphicEl>
                                              <a:chart seriesIdx="10" categoryIdx="-4" bldStep="series"/>
                                            </p:graphicEl>
                                          </p:spTgt>
                                        </p:tgtEl>
                                        <p:attrNameLst>
                                          <p:attrName>style.visibility</p:attrName>
                                        </p:attrNameLst>
                                      </p:cBhvr>
                                      <p:to>
                                        <p:strVal val="visible"/>
                                      </p:to>
                                    </p:set>
                                    <p:animEffect transition="in" filter="wipe(down)">
                                      <p:cBhvr>
                                        <p:cTn id="51" dur="250"/>
                                        <p:tgtEl>
                                          <p:spTgt spid="6">
                                            <p:graphicEl>
                                              <a:chart seriesIdx="10" categoryIdx="-4" bldStep="series"/>
                                            </p:graphicEl>
                                          </p:spTgt>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6">
                                            <p:graphicEl>
                                              <a:chart seriesIdx="11" categoryIdx="-4" bldStep="series"/>
                                            </p:graphicEl>
                                          </p:spTgt>
                                        </p:tgtEl>
                                        <p:attrNameLst>
                                          <p:attrName>style.visibility</p:attrName>
                                        </p:attrNameLst>
                                      </p:cBhvr>
                                      <p:to>
                                        <p:strVal val="visible"/>
                                      </p:to>
                                    </p:set>
                                    <p:animEffect transition="in" filter="wipe(down)">
                                      <p:cBhvr>
                                        <p:cTn id="55" dur="250"/>
                                        <p:tgtEl>
                                          <p:spTgt spid="6">
                                            <p:graphicEl>
                                              <a:chart seriesIdx="1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Chart bld="series"/>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1526819" y="1784707"/>
          <a:ext cx="4012678" cy="2659631"/>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图表 2"/>
          <p:cNvGraphicFramePr/>
          <p:nvPr/>
        </p:nvGraphicFramePr>
        <p:xfrm>
          <a:off x="6409897" y="1767495"/>
          <a:ext cx="4012678" cy="2659631"/>
        </p:xfrm>
        <a:graphic>
          <a:graphicData uri="http://schemas.openxmlformats.org/drawingml/2006/chart">
            <c:chart xmlns:c="http://schemas.openxmlformats.org/drawingml/2006/chart" xmlns:r="http://schemas.openxmlformats.org/officeDocument/2006/relationships" r:id="rId2"/>
          </a:graphicData>
        </a:graphic>
      </p:graphicFrame>
      <p:sp>
        <p:nvSpPr>
          <p:cNvPr id="4" name="文本框 30"/>
          <p:cNvSpPr txBox="1"/>
          <p:nvPr/>
        </p:nvSpPr>
        <p:spPr>
          <a:xfrm>
            <a:off x="2402598" y="4443630"/>
            <a:ext cx="596941"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2016</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5" name="文本框 31"/>
          <p:cNvSpPr txBox="1"/>
          <p:nvPr/>
        </p:nvSpPr>
        <p:spPr>
          <a:xfrm>
            <a:off x="3430299" y="4430726"/>
            <a:ext cx="579611"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2017</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6" name="文本框 32"/>
          <p:cNvSpPr txBox="1"/>
          <p:nvPr/>
        </p:nvSpPr>
        <p:spPr>
          <a:xfrm>
            <a:off x="4355040" y="4430726"/>
            <a:ext cx="596942"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2018</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7" name="文本框 33"/>
          <p:cNvSpPr txBox="1"/>
          <p:nvPr/>
        </p:nvSpPr>
        <p:spPr>
          <a:xfrm>
            <a:off x="5080840" y="4406672"/>
            <a:ext cx="517083"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2019</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8" name="文本框 34"/>
          <p:cNvSpPr txBox="1"/>
          <p:nvPr/>
        </p:nvSpPr>
        <p:spPr>
          <a:xfrm>
            <a:off x="7247718" y="4430205"/>
            <a:ext cx="596941"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2016</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9" name="文本框 35"/>
          <p:cNvSpPr txBox="1"/>
          <p:nvPr/>
        </p:nvSpPr>
        <p:spPr>
          <a:xfrm>
            <a:off x="8275419" y="4417300"/>
            <a:ext cx="579611"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2017</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10" name="文本框 36"/>
          <p:cNvSpPr txBox="1"/>
          <p:nvPr/>
        </p:nvSpPr>
        <p:spPr>
          <a:xfrm>
            <a:off x="9200160" y="4417300"/>
            <a:ext cx="596942"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2018</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11" name="文本框 37"/>
          <p:cNvSpPr txBox="1"/>
          <p:nvPr/>
        </p:nvSpPr>
        <p:spPr>
          <a:xfrm>
            <a:off x="9925960" y="4393246"/>
            <a:ext cx="517083" cy="261611"/>
          </a:xfrm>
          <a:prstGeom prst="rect">
            <a:avLst/>
          </a:prstGeom>
          <a:noFill/>
        </p:spPr>
        <p:txBody>
          <a:bodyPr wrap="square" lIns="91431" tIns="45715" rIns="91431" bIns="45715" rtlCol="0">
            <a:spAutoFit/>
          </a:bodyPr>
          <a:lstStyle/>
          <a:p>
            <a:r>
              <a:rPr lang="en-US" altLang="zh-CN" sz="1100" dirty="0" smtClean="0">
                <a:solidFill>
                  <a:schemeClr val="tx1">
                    <a:lumMod val="50000"/>
                    <a:lumOff val="50000"/>
                  </a:schemeClr>
                </a:solidFill>
                <a:latin typeface="微软雅黑" panose="020B0503020204020204" charset="-122"/>
                <a:ea typeface="微软雅黑" panose="020B0503020204020204" charset="-122"/>
              </a:rPr>
              <a:t>2019</a:t>
            </a:r>
            <a:endParaRPr lang="zh-CN" altLang="en-US" sz="1100" dirty="0">
              <a:solidFill>
                <a:schemeClr val="tx1">
                  <a:lumMod val="50000"/>
                  <a:lumOff val="50000"/>
                </a:schemeClr>
              </a:solidFill>
              <a:latin typeface="微软雅黑" panose="020B0503020204020204" charset="-122"/>
              <a:ea typeface="微软雅黑" panose="020B0503020204020204" charset="-122"/>
            </a:endParaRPr>
          </a:p>
        </p:txBody>
      </p:sp>
      <p:sp>
        <p:nvSpPr>
          <p:cNvPr id="24" name="TextBox 23"/>
          <p:cNvSpPr txBox="1"/>
          <p:nvPr/>
        </p:nvSpPr>
        <p:spPr>
          <a:xfrm>
            <a:off x="1988693" y="4869161"/>
            <a:ext cx="1443897" cy="400097"/>
          </a:xfrm>
          <a:prstGeom prst="rect">
            <a:avLst/>
          </a:prstGeom>
          <a:noFill/>
        </p:spPr>
        <p:txBody>
          <a:bodyPr wrap="none" lIns="121908" tIns="60954" rIns="121908" bIns="60954" rtlCol="0">
            <a:spAutoFit/>
          </a:bodyPr>
          <a:lstStyle/>
          <a:p>
            <a:pPr algn="ctr"/>
            <a:r>
              <a:rPr lang="en-US" altLang="zh-CN" dirty="0">
                <a:solidFill>
                  <a:schemeClr val="tx1">
                    <a:lumMod val="50000"/>
                    <a:lumOff val="50000"/>
                  </a:schemeClr>
                </a:solidFill>
                <a:latin typeface="微软雅黑" panose="020B0503020204020204" charset="-122"/>
                <a:ea typeface="微软雅黑" panose="020B0503020204020204" charset="-122"/>
              </a:rPr>
              <a:t>TEXT HERE</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25" name="TextBox 24"/>
          <p:cNvSpPr txBox="1"/>
          <p:nvPr/>
        </p:nvSpPr>
        <p:spPr>
          <a:xfrm>
            <a:off x="1883132" y="5349213"/>
            <a:ext cx="1682488" cy="714030"/>
          </a:xfrm>
          <a:prstGeom prst="rect">
            <a:avLst/>
          </a:prstGeom>
          <a:noFill/>
        </p:spPr>
        <p:txBody>
          <a:bodyPr wrap="none" lIns="121908" tIns="60954" rIns="121908" bIns="60954" rtlCol="0">
            <a:spAutoFit/>
          </a:bodyPr>
          <a:lstStyle/>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点击此处添加文</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字内容点击此处</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28" name="TextBox 27"/>
          <p:cNvSpPr txBox="1"/>
          <p:nvPr/>
        </p:nvSpPr>
        <p:spPr>
          <a:xfrm>
            <a:off x="4092892" y="4869161"/>
            <a:ext cx="1443897" cy="400097"/>
          </a:xfrm>
          <a:prstGeom prst="rect">
            <a:avLst/>
          </a:prstGeom>
          <a:noFill/>
        </p:spPr>
        <p:txBody>
          <a:bodyPr wrap="none" lIns="121908" tIns="60954" rIns="121908" bIns="60954" rtlCol="0">
            <a:spAutoFit/>
          </a:bodyPr>
          <a:lstStyle/>
          <a:p>
            <a:pPr algn="ctr"/>
            <a:r>
              <a:rPr lang="en-US" altLang="zh-CN" dirty="0">
                <a:solidFill>
                  <a:schemeClr val="tx1">
                    <a:lumMod val="50000"/>
                    <a:lumOff val="50000"/>
                  </a:schemeClr>
                </a:solidFill>
                <a:latin typeface="微软雅黑" panose="020B0503020204020204" charset="-122"/>
                <a:ea typeface="微软雅黑" panose="020B0503020204020204" charset="-122"/>
              </a:rPr>
              <a:t>TEXT HERE</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29" name="TextBox 28"/>
          <p:cNvSpPr txBox="1"/>
          <p:nvPr/>
        </p:nvSpPr>
        <p:spPr>
          <a:xfrm>
            <a:off x="3987332" y="5349213"/>
            <a:ext cx="1682488" cy="714030"/>
          </a:xfrm>
          <a:prstGeom prst="rect">
            <a:avLst/>
          </a:prstGeom>
          <a:noFill/>
        </p:spPr>
        <p:txBody>
          <a:bodyPr wrap="none" lIns="121908" tIns="60954" rIns="121908" bIns="60954" rtlCol="0">
            <a:spAutoFit/>
          </a:bodyPr>
          <a:lstStyle/>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点击此处添加文</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字内容点击此处</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30" name="TextBox 29"/>
          <p:cNvSpPr txBox="1"/>
          <p:nvPr/>
        </p:nvSpPr>
        <p:spPr>
          <a:xfrm>
            <a:off x="6671508" y="4869161"/>
            <a:ext cx="1443897" cy="400097"/>
          </a:xfrm>
          <a:prstGeom prst="rect">
            <a:avLst/>
          </a:prstGeom>
          <a:noFill/>
        </p:spPr>
        <p:txBody>
          <a:bodyPr wrap="none" lIns="121908" tIns="60954" rIns="121908" bIns="60954" rtlCol="0">
            <a:spAutoFit/>
          </a:bodyPr>
          <a:lstStyle/>
          <a:p>
            <a:pPr algn="ctr"/>
            <a:r>
              <a:rPr lang="en-US" altLang="zh-CN" dirty="0">
                <a:solidFill>
                  <a:schemeClr val="tx1">
                    <a:lumMod val="50000"/>
                    <a:lumOff val="50000"/>
                  </a:schemeClr>
                </a:solidFill>
                <a:latin typeface="微软雅黑" panose="020B0503020204020204" charset="-122"/>
                <a:ea typeface="微软雅黑" panose="020B0503020204020204" charset="-122"/>
              </a:rPr>
              <a:t>TEXT HERE</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31" name="TextBox 30"/>
          <p:cNvSpPr txBox="1"/>
          <p:nvPr/>
        </p:nvSpPr>
        <p:spPr>
          <a:xfrm>
            <a:off x="6565948" y="5349213"/>
            <a:ext cx="1682488" cy="714030"/>
          </a:xfrm>
          <a:prstGeom prst="rect">
            <a:avLst/>
          </a:prstGeom>
          <a:noFill/>
        </p:spPr>
        <p:txBody>
          <a:bodyPr wrap="none" lIns="121908" tIns="60954" rIns="121908" bIns="60954" rtlCol="0">
            <a:spAutoFit/>
          </a:bodyPr>
          <a:lstStyle/>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点击此处添加文</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字内容点击此处</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32" name="TextBox 31"/>
          <p:cNvSpPr txBox="1"/>
          <p:nvPr/>
        </p:nvSpPr>
        <p:spPr>
          <a:xfrm>
            <a:off x="8775708" y="4869161"/>
            <a:ext cx="1443897" cy="400097"/>
          </a:xfrm>
          <a:prstGeom prst="rect">
            <a:avLst/>
          </a:prstGeom>
          <a:noFill/>
        </p:spPr>
        <p:txBody>
          <a:bodyPr wrap="none" lIns="121908" tIns="60954" rIns="121908" bIns="60954" rtlCol="0">
            <a:spAutoFit/>
          </a:bodyPr>
          <a:lstStyle/>
          <a:p>
            <a:pPr algn="ctr"/>
            <a:r>
              <a:rPr lang="en-US" altLang="zh-CN" dirty="0">
                <a:solidFill>
                  <a:schemeClr val="tx1">
                    <a:lumMod val="50000"/>
                    <a:lumOff val="50000"/>
                  </a:schemeClr>
                </a:solidFill>
                <a:latin typeface="微软雅黑" panose="020B0503020204020204" charset="-122"/>
                <a:ea typeface="微软雅黑" panose="020B0503020204020204" charset="-122"/>
              </a:rPr>
              <a:t>TEXT HERE</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33" name="TextBox 32"/>
          <p:cNvSpPr txBox="1"/>
          <p:nvPr/>
        </p:nvSpPr>
        <p:spPr>
          <a:xfrm>
            <a:off x="8670147" y="5349213"/>
            <a:ext cx="1682488" cy="714030"/>
          </a:xfrm>
          <a:prstGeom prst="rect">
            <a:avLst/>
          </a:prstGeom>
          <a:noFill/>
        </p:spPr>
        <p:txBody>
          <a:bodyPr wrap="none" lIns="121908" tIns="60954" rIns="121908" bIns="60954" rtlCol="0">
            <a:spAutoFit/>
          </a:bodyPr>
          <a:lstStyle/>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点击此处添加文</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algn="ct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字内容点击此处</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12" name="标题 1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childTnLst>
                          </p:cTn>
                        </p:par>
                        <p:par>
                          <p:cTn id="55" fill="hold">
                            <p:stCondLst>
                              <p:cond delay="500"/>
                            </p:stCondLst>
                            <p:childTnLst>
                              <p:par>
                                <p:cTn id="56" presetID="22" presetClass="entr" presetSubtype="4" fill="hold" grpId="0" nodeType="after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down)">
                                      <p:cBhvr>
                                        <p:cTn id="58" dur="500"/>
                                        <p:tgtEl>
                                          <p:spTgt spid="24"/>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wipe(down)">
                                      <p:cBhvr>
                                        <p:cTn id="61" dur="500"/>
                                        <p:tgtEl>
                                          <p:spTgt spid="28"/>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wipe(down)">
                                      <p:cBhvr>
                                        <p:cTn id="64" dur="500"/>
                                        <p:tgtEl>
                                          <p:spTgt spid="30"/>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500"/>
                                        <p:tgtEl>
                                          <p:spTgt spid="32"/>
                                        </p:tgtEl>
                                      </p:cBhvr>
                                    </p:animEffect>
                                  </p:childTnLst>
                                </p:cTn>
                              </p:par>
                              <p:par>
                                <p:cTn id="68" presetID="42" presetClass="entr" presetSubtype="0" fill="hold" grpId="0" nodeType="with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1000"/>
                                        <p:tgtEl>
                                          <p:spTgt spid="29"/>
                                        </p:tgtEl>
                                      </p:cBhvr>
                                    </p:animEffect>
                                    <p:anim calcmode="lin" valueType="num">
                                      <p:cBhvr>
                                        <p:cTn id="71" dur="1000" fill="hold"/>
                                        <p:tgtEl>
                                          <p:spTgt spid="29"/>
                                        </p:tgtEl>
                                        <p:attrNameLst>
                                          <p:attrName>ppt_x</p:attrName>
                                        </p:attrNameLst>
                                      </p:cBhvr>
                                      <p:tavLst>
                                        <p:tav tm="0">
                                          <p:val>
                                            <p:strVal val="#ppt_x"/>
                                          </p:val>
                                        </p:tav>
                                        <p:tav tm="100000">
                                          <p:val>
                                            <p:strVal val="#ppt_x"/>
                                          </p:val>
                                        </p:tav>
                                      </p:tavLst>
                                    </p:anim>
                                    <p:anim calcmode="lin" valueType="num">
                                      <p:cBhvr>
                                        <p:cTn id="72" dur="1000" fill="hold"/>
                                        <p:tgtEl>
                                          <p:spTgt spid="29"/>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1000"/>
                                        <p:tgtEl>
                                          <p:spTgt spid="25"/>
                                        </p:tgtEl>
                                      </p:cBhvr>
                                    </p:animEffect>
                                    <p:anim calcmode="lin" valueType="num">
                                      <p:cBhvr>
                                        <p:cTn id="76" dur="1000" fill="hold"/>
                                        <p:tgtEl>
                                          <p:spTgt spid="25"/>
                                        </p:tgtEl>
                                        <p:attrNameLst>
                                          <p:attrName>ppt_x</p:attrName>
                                        </p:attrNameLst>
                                      </p:cBhvr>
                                      <p:tavLst>
                                        <p:tav tm="0">
                                          <p:val>
                                            <p:strVal val="#ppt_x"/>
                                          </p:val>
                                        </p:tav>
                                        <p:tav tm="100000">
                                          <p:val>
                                            <p:strVal val="#ppt_x"/>
                                          </p:val>
                                        </p:tav>
                                      </p:tavLst>
                                    </p:anim>
                                    <p:anim calcmode="lin" valueType="num">
                                      <p:cBhvr>
                                        <p:cTn id="77" dur="1000" fill="hold"/>
                                        <p:tgtEl>
                                          <p:spTgt spid="25"/>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33"/>
                                        </p:tgtEl>
                                        <p:attrNameLst>
                                          <p:attrName>style.visibility</p:attrName>
                                        </p:attrNameLst>
                                      </p:cBhvr>
                                      <p:to>
                                        <p:strVal val="visible"/>
                                      </p:to>
                                    </p:set>
                                    <p:animEffect transition="in" filter="fade">
                                      <p:cBhvr>
                                        <p:cTn id="80" dur="1000"/>
                                        <p:tgtEl>
                                          <p:spTgt spid="33"/>
                                        </p:tgtEl>
                                      </p:cBhvr>
                                    </p:animEffect>
                                    <p:anim calcmode="lin" valueType="num">
                                      <p:cBhvr>
                                        <p:cTn id="81" dur="1000" fill="hold"/>
                                        <p:tgtEl>
                                          <p:spTgt spid="33"/>
                                        </p:tgtEl>
                                        <p:attrNameLst>
                                          <p:attrName>ppt_x</p:attrName>
                                        </p:attrNameLst>
                                      </p:cBhvr>
                                      <p:tavLst>
                                        <p:tav tm="0">
                                          <p:val>
                                            <p:strVal val="#ppt_x"/>
                                          </p:val>
                                        </p:tav>
                                        <p:tav tm="100000">
                                          <p:val>
                                            <p:strVal val="#ppt_x"/>
                                          </p:val>
                                        </p:tav>
                                      </p:tavLst>
                                    </p:anim>
                                    <p:anim calcmode="lin" valueType="num">
                                      <p:cBhvr>
                                        <p:cTn id="82" dur="1000" fill="hold"/>
                                        <p:tgtEl>
                                          <p:spTgt spid="33"/>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fade">
                                      <p:cBhvr>
                                        <p:cTn id="85" dur="1000"/>
                                        <p:tgtEl>
                                          <p:spTgt spid="31"/>
                                        </p:tgtEl>
                                      </p:cBhvr>
                                    </p:animEffect>
                                    <p:anim calcmode="lin" valueType="num">
                                      <p:cBhvr>
                                        <p:cTn id="86" dur="1000" fill="hold"/>
                                        <p:tgtEl>
                                          <p:spTgt spid="31"/>
                                        </p:tgtEl>
                                        <p:attrNameLst>
                                          <p:attrName>ppt_x</p:attrName>
                                        </p:attrNameLst>
                                      </p:cBhvr>
                                      <p:tavLst>
                                        <p:tav tm="0">
                                          <p:val>
                                            <p:strVal val="#ppt_x"/>
                                          </p:val>
                                        </p:tav>
                                        <p:tav tm="100000">
                                          <p:val>
                                            <p:strVal val="#ppt_x"/>
                                          </p:val>
                                        </p:tav>
                                      </p:tavLst>
                                    </p:anim>
                                    <p:anim calcmode="lin" valueType="num">
                                      <p:cBhvr>
                                        <p:cTn id="87"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3" grpId="0">
        <p:bldAsOne/>
      </p:bldGraphic>
      <p:bldP spid="4" grpId="0"/>
      <p:bldP spid="5" grpId="0"/>
      <p:bldP spid="6" grpId="0"/>
      <p:bldP spid="7" grpId="0"/>
      <p:bldP spid="8" grpId="0"/>
      <p:bldP spid="9" grpId="0"/>
      <p:bldP spid="10" grpId="0"/>
      <p:bldP spid="11" grpId="0"/>
      <p:bldP spid="24" grpId="0"/>
      <p:bldP spid="25" grpId="0"/>
      <p:bldP spid="28" grpId="0"/>
      <p:bldP spid="29" grpId="0"/>
      <p:bldP spid="30" grpId="0"/>
      <p:bldP spid="31" grpId="0"/>
      <p:bldP spid="32"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右箭头 1"/>
          <p:cNvSpPr/>
          <p:nvPr/>
        </p:nvSpPr>
        <p:spPr>
          <a:xfrm flipH="1">
            <a:off x="7463422" y="2488861"/>
            <a:ext cx="673012" cy="47413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38" tIns="60918" rIns="121838" bIns="60918"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sp>
        <p:nvSpPr>
          <p:cNvPr id="3" name="右箭头 2"/>
          <p:cNvSpPr/>
          <p:nvPr/>
        </p:nvSpPr>
        <p:spPr>
          <a:xfrm>
            <a:off x="4176667" y="2488861"/>
            <a:ext cx="673012" cy="47413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38" tIns="60918" rIns="121838" bIns="60918"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grpSp>
        <p:nvGrpSpPr>
          <p:cNvPr id="4" name="组合 3"/>
          <p:cNvGrpSpPr/>
          <p:nvPr/>
        </p:nvGrpSpPr>
        <p:grpSpPr bwMode="auto">
          <a:xfrm>
            <a:off x="1717421" y="1582928"/>
            <a:ext cx="2444431" cy="2444751"/>
            <a:chOff x="2427638" y="1571836"/>
            <a:chExt cx="1833508" cy="1833509"/>
          </a:xfrm>
        </p:grpSpPr>
        <p:sp>
          <p:nvSpPr>
            <p:cNvPr id="5" name="空心弧 4"/>
            <p:cNvSpPr/>
            <p:nvPr/>
          </p:nvSpPr>
          <p:spPr>
            <a:xfrm rot="1102823">
              <a:off x="2427638" y="1571836"/>
              <a:ext cx="1833508" cy="1833509"/>
            </a:xfrm>
            <a:prstGeom prst="blockArc">
              <a:avLst>
                <a:gd name="adj1" fmla="val 10800000"/>
                <a:gd name="adj2" fmla="val 10331877"/>
                <a:gd name="adj3" fmla="val 19879"/>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sp>
          <p:nvSpPr>
            <p:cNvPr id="6" name="Rectangle 23"/>
            <p:cNvSpPr>
              <a:spLocks noChangeArrowheads="1"/>
            </p:cNvSpPr>
            <p:nvPr/>
          </p:nvSpPr>
          <p:spPr bwMode="auto">
            <a:xfrm>
              <a:off x="2700680" y="2233805"/>
              <a:ext cx="1289012" cy="484693"/>
            </a:xfrm>
            <a:prstGeom prst="rect">
              <a:avLst/>
            </a:prstGeom>
            <a:noFill/>
            <a:ln>
              <a:noFill/>
            </a:ln>
            <a:effectLst/>
          </p:spPr>
          <p:txBody>
            <a:bodyPr lIns="91388" tIns="45693" rIns="91388" bIns="45693">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dirty="0">
                  <a:solidFill>
                    <a:schemeClr val="tx1">
                      <a:lumMod val="50000"/>
                      <a:lumOff val="50000"/>
                    </a:schemeClr>
                  </a:solidFill>
                  <a:effectLst>
                    <a:outerShdw blurRad="38100" dist="38100" dir="2700000" algn="tl">
                      <a:srgbClr val="C0C0C0"/>
                    </a:outerShdw>
                  </a:effectLst>
                </a:rPr>
                <a:t>此处添</a:t>
              </a:r>
              <a:endParaRPr lang="en-US" altLang="zh-CN" dirty="0">
                <a:solidFill>
                  <a:schemeClr val="tx1">
                    <a:lumMod val="50000"/>
                    <a:lumOff val="50000"/>
                  </a:schemeClr>
                </a:solidFill>
                <a:effectLst>
                  <a:outerShdw blurRad="38100" dist="38100" dir="2700000" algn="tl">
                    <a:srgbClr val="C0C0C0"/>
                  </a:outerShdw>
                </a:effectLst>
              </a:endParaRPr>
            </a:p>
            <a:p>
              <a:pPr algn="ctr">
                <a:defRPr/>
              </a:pPr>
              <a:r>
                <a:rPr lang="zh-CN" altLang="en-US" dirty="0">
                  <a:solidFill>
                    <a:schemeClr val="tx1">
                      <a:lumMod val="50000"/>
                      <a:lumOff val="50000"/>
                    </a:schemeClr>
                  </a:solidFill>
                  <a:effectLst>
                    <a:outerShdw blurRad="38100" dist="38100" dir="2700000" algn="tl">
                      <a:srgbClr val="C0C0C0"/>
                    </a:outerShdw>
                  </a:effectLst>
                </a:rPr>
                <a:t>加标题</a:t>
              </a:r>
              <a:endParaRPr lang="en-US" altLang="zh-CN" dirty="0">
                <a:solidFill>
                  <a:schemeClr val="tx1">
                    <a:lumMod val="50000"/>
                    <a:lumOff val="50000"/>
                  </a:schemeClr>
                </a:solidFill>
                <a:effectLst>
                  <a:outerShdw blurRad="38100" dist="38100" dir="2700000" algn="tl">
                    <a:srgbClr val="C0C0C0"/>
                  </a:outerShdw>
                </a:effectLst>
              </a:endParaRPr>
            </a:p>
          </p:txBody>
        </p:sp>
      </p:grpSp>
      <p:grpSp>
        <p:nvGrpSpPr>
          <p:cNvPr id="7" name="组合 6"/>
          <p:cNvGrpSpPr/>
          <p:nvPr/>
        </p:nvGrpSpPr>
        <p:grpSpPr bwMode="auto">
          <a:xfrm>
            <a:off x="4944917" y="1559645"/>
            <a:ext cx="2444432" cy="2444749"/>
            <a:chOff x="4847947" y="1554834"/>
            <a:chExt cx="1833508" cy="1833509"/>
          </a:xfrm>
        </p:grpSpPr>
        <p:sp>
          <p:nvSpPr>
            <p:cNvPr id="8" name="空心弧 7"/>
            <p:cNvSpPr/>
            <p:nvPr/>
          </p:nvSpPr>
          <p:spPr>
            <a:xfrm rot="4624044">
              <a:off x="4847946" y="1554835"/>
              <a:ext cx="1833509" cy="1833508"/>
            </a:xfrm>
            <a:prstGeom prst="blockArc">
              <a:avLst>
                <a:gd name="adj1" fmla="val 11800415"/>
                <a:gd name="adj2" fmla="val 11257951"/>
                <a:gd name="adj3" fmla="val 1810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sp>
          <p:nvSpPr>
            <p:cNvPr id="9" name="Rectangle 23"/>
            <p:cNvSpPr>
              <a:spLocks noChangeArrowheads="1"/>
            </p:cNvSpPr>
            <p:nvPr/>
          </p:nvSpPr>
          <p:spPr bwMode="auto">
            <a:xfrm>
              <a:off x="5113052" y="2161241"/>
              <a:ext cx="1289011" cy="484693"/>
            </a:xfrm>
            <a:prstGeom prst="rect">
              <a:avLst/>
            </a:prstGeom>
            <a:noFill/>
            <a:ln>
              <a:noFill/>
            </a:ln>
            <a:effectLst/>
          </p:spPr>
          <p:txBody>
            <a:bodyPr lIns="91388" tIns="45693" rIns="91388" bIns="45693">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dirty="0">
                  <a:solidFill>
                    <a:schemeClr val="tx1">
                      <a:lumMod val="50000"/>
                      <a:lumOff val="50000"/>
                    </a:schemeClr>
                  </a:solidFill>
                  <a:effectLst>
                    <a:outerShdw blurRad="38100" dist="38100" dir="2700000" algn="tl">
                      <a:srgbClr val="C0C0C0"/>
                    </a:outerShdw>
                  </a:effectLst>
                </a:rPr>
                <a:t>此处添</a:t>
              </a:r>
              <a:endParaRPr lang="en-US" altLang="zh-CN" dirty="0">
                <a:solidFill>
                  <a:schemeClr val="tx1">
                    <a:lumMod val="50000"/>
                    <a:lumOff val="50000"/>
                  </a:schemeClr>
                </a:solidFill>
                <a:effectLst>
                  <a:outerShdw blurRad="38100" dist="38100" dir="2700000" algn="tl">
                    <a:srgbClr val="C0C0C0"/>
                  </a:outerShdw>
                </a:effectLst>
              </a:endParaRPr>
            </a:p>
            <a:p>
              <a:pPr algn="ctr">
                <a:defRPr/>
              </a:pPr>
              <a:r>
                <a:rPr lang="zh-CN" altLang="en-US" dirty="0">
                  <a:solidFill>
                    <a:schemeClr val="tx1">
                      <a:lumMod val="50000"/>
                      <a:lumOff val="50000"/>
                    </a:schemeClr>
                  </a:solidFill>
                  <a:effectLst>
                    <a:outerShdw blurRad="38100" dist="38100" dir="2700000" algn="tl">
                      <a:srgbClr val="C0C0C0"/>
                    </a:outerShdw>
                  </a:effectLst>
                </a:rPr>
                <a:t>加标题</a:t>
              </a:r>
              <a:endParaRPr lang="en-US" altLang="zh-CN" dirty="0">
                <a:solidFill>
                  <a:schemeClr val="tx1">
                    <a:lumMod val="50000"/>
                    <a:lumOff val="50000"/>
                  </a:schemeClr>
                </a:solidFill>
                <a:effectLst>
                  <a:outerShdw blurRad="38100" dist="38100" dir="2700000" algn="tl">
                    <a:srgbClr val="C0C0C0"/>
                  </a:outerShdw>
                </a:effectLst>
              </a:endParaRPr>
            </a:p>
          </p:txBody>
        </p:sp>
      </p:grpSp>
      <p:grpSp>
        <p:nvGrpSpPr>
          <p:cNvPr id="10" name="组合 9"/>
          <p:cNvGrpSpPr/>
          <p:nvPr/>
        </p:nvGrpSpPr>
        <p:grpSpPr bwMode="auto">
          <a:xfrm>
            <a:off x="8225322" y="1588219"/>
            <a:ext cx="2444432" cy="2444751"/>
            <a:chOff x="7308128" y="1555884"/>
            <a:chExt cx="1833508" cy="1833508"/>
          </a:xfrm>
        </p:grpSpPr>
        <p:sp>
          <p:nvSpPr>
            <p:cNvPr id="11" name="空心弧 10"/>
            <p:cNvSpPr/>
            <p:nvPr/>
          </p:nvSpPr>
          <p:spPr>
            <a:xfrm rot="3334648">
              <a:off x="7308128" y="1555884"/>
              <a:ext cx="1833508" cy="1833508"/>
            </a:xfrm>
            <a:prstGeom prst="blockArc">
              <a:avLst>
                <a:gd name="adj1" fmla="val 17345758"/>
                <a:gd name="adj2" fmla="val 16945271"/>
                <a:gd name="adj3" fmla="val 18928"/>
              </a:avLst>
            </a:prstGeom>
            <a:solidFill>
              <a:schemeClr val="accent3"/>
            </a:solidFill>
            <a:ln>
              <a:noFill/>
            </a:ln>
            <a:effectLst/>
          </p:spPr>
          <p:style>
            <a:lnRef idx="1">
              <a:schemeClr val="accent2"/>
            </a:lnRef>
            <a:fillRef idx="3">
              <a:schemeClr val="accent2"/>
            </a:fillRef>
            <a:effectRef idx="2">
              <a:schemeClr val="accent2"/>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sp>
          <p:nvSpPr>
            <p:cNvPr id="12" name="Rectangle 23"/>
            <p:cNvSpPr>
              <a:spLocks noChangeArrowheads="1"/>
            </p:cNvSpPr>
            <p:nvPr/>
          </p:nvSpPr>
          <p:spPr bwMode="auto">
            <a:xfrm>
              <a:off x="7579583" y="2162291"/>
              <a:ext cx="1289011" cy="484692"/>
            </a:xfrm>
            <a:prstGeom prst="rect">
              <a:avLst/>
            </a:prstGeom>
            <a:noFill/>
            <a:ln>
              <a:noFill/>
            </a:ln>
            <a:effectLst/>
          </p:spPr>
          <p:txBody>
            <a:bodyPr lIns="91388" tIns="45693" rIns="91388" bIns="45693">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dirty="0">
                  <a:solidFill>
                    <a:schemeClr val="tx1">
                      <a:lumMod val="50000"/>
                      <a:lumOff val="50000"/>
                    </a:schemeClr>
                  </a:solidFill>
                  <a:effectLst>
                    <a:outerShdw blurRad="38100" dist="38100" dir="2700000" algn="tl">
                      <a:srgbClr val="C0C0C0"/>
                    </a:outerShdw>
                  </a:effectLst>
                </a:rPr>
                <a:t>此处添</a:t>
              </a:r>
              <a:endParaRPr lang="en-US" altLang="zh-CN" dirty="0">
                <a:solidFill>
                  <a:schemeClr val="tx1">
                    <a:lumMod val="50000"/>
                    <a:lumOff val="50000"/>
                  </a:schemeClr>
                </a:solidFill>
                <a:effectLst>
                  <a:outerShdw blurRad="38100" dist="38100" dir="2700000" algn="tl">
                    <a:srgbClr val="C0C0C0"/>
                  </a:outerShdw>
                </a:effectLst>
              </a:endParaRPr>
            </a:p>
            <a:p>
              <a:pPr algn="ctr">
                <a:defRPr/>
              </a:pPr>
              <a:r>
                <a:rPr lang="zh-CN" altLang="en-US" dirty="0">
                  <a:solidFill>
                    <a:schemeClr val="tx1">
                      <a:lumMod val="50000"/>
                      <a:lumOff val="50000"/>
                    </a:schemeClr>
                  </a:solidFill>
                  <a:effectLst>
                    <a:outerShdw blurRad="38100" dist="38100" dir="2700000" algn="tl">
                      <a:srgbClr val="C0C0C0"/>
                    </a:outerShdw>
                  </a:effectLst>
                </a:rPr>
                <a:t>加标题</a:t>
              </a:r>
              <a:endParaRPr lang="en-US" altLang="zh-CN" dirty="0">
                <a:solidFill>
                  <a:schemeClr val="tx1">
                    <a:lumMod val="50000"/>
                    <a:lumOff val="50000"/>
                  </a:schemeClr>
                </a:solidFill>
                <a:effectLst>
                  <a:outerShdw blurRad="38100" dist="38100" dir="2700000" algn="tl">
                    <a:srgbClr val="C0C0C0"/>
                  </a:outerShdw>
                </a:effectLst>
              </a:endParaRPr>
            </a:p>
          </p:txBody>
        </p:sp>
      </p:grpSp>
      <p:sp>
        <p:nvSpPr>
          <p:cNvPr id="13" name="圆角矩形 12"/>
          <p:cNvSpPr/>
          <p:nvPr/>
        </p:nvSpPr>
        <p:spPr bwMode="auto">
          <a:xfrm>
            <a:off x="1584088" y="4343060"/>
            <a:ext cx="9193603" cy="2182284"/>
          </a:xfrm>
          <a:prstGeom prst="roundRect">
            <a:avLst>
              <a:gd name="adj" fmla="val 119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38" tIns="60918" rIns="121838" bIns="60918"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schemeClr val="tx1">
                  <a:lumMod val="50000"/>
                  <a:lumOff val="50000"/>
                </a:schemeClr>
              </a:solidFill>
            </a:endParaRPr>
          </a:p>
        </p:txBody>
      </p:sp>
      <p:sp>
        <p:nvSpPr>
          <p:cNvPr id="14" name="WordArt 79"/>
          <p:cNvSpPr>
            <a:spLocks noChangeArrowheads="1" noChangeShapeType="1" noTextEdit="1"/>
          </p:cNvSpPr>
          <p:nvPr/>
        </p:nvSpPr>
        <p:spPr bwMode="auto">
          <a:xfrm>
            <a:off x="3493072" y="4800261"/>
            <a:ext cx="5629600" cy="510117"/>
          </a:xfrm>
          <a:prstGeom prst="rect">
            <a:avLst/>
          </a:prstGeom>
        </p:spPr>
        <p:txBody>
          <a:bodyPr wrap="none" lIns="121908" tIns="60954" rIns="121908" bIns="60954" numCol="1" fromWordArt="1">
            <a:prstTxWarp prst="textPlain">
              <a:avLst>
                <a:gd name="adj" fmla="val 50000"/>
              </a:avLst>
            </a:prstTxWarp>
          </a:bodyPr>
          <a:lstStyle/>
          <a:p>
            <a:pPr algn="ctr"/>
            <a:r>
              <a:rPr lang="zh-CN" altLang="en-US" sz="5600" kern="10" dirty="0">
                <a:ln w="9525">
                  <a:noFill/>
                  <a:round/>
                </a:ln>
                <a:solidFill>
                  <a:schemeClr val="tx1">
                    <a:lumMod val="50000"/>
                    <a:lumOff val="50000"/>
                  </a:schemeClr>
                </a:solidFill>
                <a:latin typeface="微软雅黑" panose="020B0503020204020204" charset="-122"/>
                <a:ea typeface="微软雅黑" panose="020B0503020204020204" charset="-122"/>
              </a:rPr>
              <a:t>双击此处添加标题文字</a:t>
            </a:r>
            <a:endParaRPr lang="zh-CN" altLang="en-US" sz="5600" kern="10" dirty="0">
              <a:ln w="9525">
                <a:noFill/>
                <a:round/>
              </a:ln>
              <a:solidFill>
                <a:schemeClr val="tx1">
                  <a:lumMod val="50000"/>
                  <a:lumOff val="50000"/>
                </a:schemeClr>
              </a:solidFill>
              <a:latin typeface="微软雅黑" panose="020B0503020204020204" charset="-122"/>
              <a:ea typeface="微软雅黑" panose="020B0503020204020204" charset="-122"/>
            </a:endParaRPr>
          </a:p>
        </p:txBody>
      </p:sp>
      <p:sp>
        <p:nvSpPr>
          <p:cNvPr id="15" name="Rectangle 80"/>
          <p:cNvSpPr>
            <a:spLocks noChangeArrowheads="1"/>
          </p:cNvSpPr>
          <p:nvPr/>
        </p:nvSpPr>
        <p:spPr bwMode="auto">
          <a:xfrm>
            <a:off x="1857102" y="5367527"/>
            <a:ext cx="8645456" cy="845622"/>
          </a:xfrm>
          <a:prstGeom prst="rect">
            <a:avLst/>
          </a:prstGeom>
          <a:noFill/>
          <a:ln w="9525">
            <a:noFill/>
            <a:miter lim="800000"/>
          </a:ln>
        </p:spPr>
        <p:txBody>
          <a:bodyPr wrap="square" lIns="142514" tIns="71250" rIns="142514" bIns="71250">
            <a:spAutoFit/>
          </a:bodyPr>
          <a:lstStyle/>
          <a:p>
            <a:pPr algn="ctr">
              <a:lnSpc>
                <a:spcPct val="120000"/>
              </a:lnSpc>
            </a:pPr>
            <a:r>
              <a:rPr lang="zh-CN" altLang="en-US" sz="1900" dirty="0">
                <a:solidFill>
                  <a:schemeClr val="tx1">
                    <a:lumMod val="50000"/>
                    <a:lumOff val="50000"/>
                  </a:schemeClr>
                </a:solidFill>
                <a:latin typeface="微软雅黑" panose="020B0503020204020204" charset="-122"/>
                <a:ea typeface="微软雅黑" panose="020B0503020204020204" charset="-122"/>
              </a:rPr>
              <a:t>单击此处添加文字内容  单击此处添加文字内容</a:t>
            </a:r>
            <a:endParaRPr lang="zh-CN" altLang="en-US" sz="1900" dirty="0">
              <a:solidFill>
                <a:schemeClr val="tx1">
                  <a:lumMod val="50000"/>
                  <a:lumOff val="50000"/>
                </a:schemeClr>
              </a:solidFill>
              <a:latin typeface="微软雅黑" panose="020B0503020204020204" charset="-122"/>
              <a:ea typeface="微软雅黑" panose="020B0503020204020204" charset="-122"/>
            </a:endParaRPr>
          </a:p>
          <a:p>
            <a:pPr algn="ctr">
              <a:lnSpc>
                <a:spcPct val="120000"/>
              </a:lnSpc>
            </a:pPr>
            <a:r>
              <a:rPr lang="zh-CN" altLang="en-US" sz="1900" dirty="0">
                <a:solidFill>
                  <a:schemeClr val="tx1">
                    <a:lumMod val="50000"/>
                    <a:lumOff val="50000"/>
                  </a:schemeClr>
                </a:solidFill>
                <a:latin typeface="微软雅黑" panose="020B0503020204020204" charset="-122"/>
                <a:ea typeface="微软雅黑" panose="020B0503020204020204" charset="-122"/>
              </a:rPr>
              <a:t>单击此处添加文字内容  单击此处添加文字内容</a:t>
            </a:r>
            <a:endParaRPr lang="zh-CN" altLang="en-US" sz="1900" dirty="0">
              <a:solidFill>
                <a:schemeClr val="tx1">
                  <a:lumMod val="50000"/>
                  <a:lumOff val="50000"/>
                </a:schemeClr>
              </a:solidFill>
              <a:latin typeface="微软雅黑" panose="020B0503020204020204" charset="-122"/>
              <a:ea typeface="微软雅黑" panose="020B0503020204020204" charset="-122"/>
            </a:endParaRPr>
          </a:p>
        </p:txBody>
      </p:sp>
      <p:sp>
        <p:nvSpPr>
          <p:cNvPr id="16" name="标题 15"/>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3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fltVal val="0"/>
                                          </p:val>
                                        </p:tav>
                                        <p:tav tm="100000">
                                          <p:val>
                                            <p:strVal val="#ppt_w"/>
                                          </p:val>
                                        </p:tav>
                                      </p:tavLst>
                                    </p:anim>
                                    <p:anim calcmode="lin" valueType="num">
                                      <p:cBhvr>
                                        <p:cTn id="14" dur="1000" fill="hold"/>
                                        <p:tgtEl>
                                          <p:spTgt spid="7"/>
                                        </p:tgtEl>
                                        <p:attrNameLst>
                                          <p:attrName>ppt_h</p:attrName>
                                        </p:attrNameLst>
                                      </p:cBhvr>
                                      <p:tavLst>
                                        <p:tav tm="0">
                                          <p:val>
                                            <p:fltVal val="0"/>
                                          </p:val>
                                        </p:tav>
                                        <p:tav tm="100000">
                                          <p:val>
                                            <p:strVal val="#ppt_h"/>
                                          </p:val>
                                        </p:tav>
                                      </p:tavLst>
                                    </p:anim>
                                    <p:anim calcmode="lin" valueType="num">
                                      <p:cBhvr>
                                        <p:cTn id="15" dur="1000" fill="hold"/>
                                        <p:tgtEl>
                                          <p:spTgt spid="7"/>
                                        </p:tgtEl>
                                        <p:attrNameLst>
                                          <p:attrName>style.rotation</p:attrName>
                                        </p:attrNameLst>
                                      </p:cBhvr>
                                      <p:tavLst>
                                        <p:tav tm="0">
                                          <p:val>
                                            <p:fltVal val="90"/>
                                          </p:val>
                                        </p:tav>
                                        <p:tav tm="100000">
                                          <p:val>
                                            <p:fltVal val="0"/>
                                          </p:val>
                                        </p:tav>
                                      </p:tavLst>
                                    </p:anim>
                                    <p:animEffect transition="in" filter="fade">
                                      <p:cBhvr>
                                        <p:cTn id="16" dur="1000"/>
                                        <p:tgtEl>
                                          <p:spTgt spid="7"/>
                                        </p:tgtEl>
                                      </p:cBhvr>
                                    </p:animEffect>
                                  </p:childTnLst>
                                </p:cTn>
                              </p:par>
                              <p:par>
                                <p:cTn id="17" presetID="3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1000" fill="hold"/>
                                        <p:tgtEl>
                                          <p:spTgt spid="10"/>
                                        </p:tgtEl>
                                        <p:attrNameLst>
                                          <p:attrName>ppt_w</p:attrName>
                                        </p:attrNameLst>
                                      </p:cBhvr>
                                      <p:tavLst>
                                        <p:tav tm="0">
                                          <p:val>
                                            <p:fltVal val="0"/>
                                          </p:val>
                                        </p:tav>
                                        <p:tav tm="100000">
                                          <p:val>
                                            <p:strVal val="#ppt_w"/>
                                          </p:val>
                                        </p:tav>
                                      </p:tavLst>
                                    </p:anim>
                                    <p:anim calcmode="lin" valueType="num">
                                      <p:cBhvr>
                                        <p:cTn id="20" dur="1000" fill="hold"/>
                                        <p:tgtEl>
                                          <p:spTgt spid="10"/>
                                        </p:tgtEl>
                                        <p:attrNameLst>
                                          <p:attrName>ppt_h</p:attrName>
                                        </p:attrNameLst>
                                      </p:cBhvr>
                                      <p:tavLst>
                                        <p:tav tm="0">
                                          <p:val>
                                            <p:fltVal val="0"/>
                                          </p:val>
                                        </p:tav>
                                        <p:tav tm="100000">
                                          <p:val>
                                            <p:strVal val="#ppt_h"/>
                                          </p:val>
                                        </p:tav>
                                      </p:tavLst>
                                    </p:anim>
                                    <p:anim calcmode="lin" valueType="num">
                                      <p:cBhvr>
                                        <p:cTn id="21" dur="1000" fill="hold"/>
                                        <p:tgtEl>
                                          <p:spTgt spid="10"/>
                                        </p:tgtEl>
                                        <p:attrNameLst>
                                          <p:attrName>style.rotation</p:attrName>
                                        </p:attrNameLst>
                                      </p:cBhvr>
                                      <p:tavLst>
                                        <p:tav tm="0">
                                          <p:val>
                                            <p:fltVal val="90"/>
                                          </p:val>
                                        </p:tav>
                                        <p:tav tm="100000">
                                          <p:val>
                                            <p:fltVal val="0"/>
                                          </p:val>
                                        </p:tav>
                                      </p:tavLst>
                                    </p:anim>
                                    <p:animEffect transition="in" filter="fade">
                                      <p:cBhvr>
                                        <p:cTn id="22" dur="1000"/>
                                        <p:tgtEl>
                                          <p:spTgt spid="10"/>
                                        </p:tgtEl>
                                      </p:cBhvr>
                                    </p:animEffect>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500"/>
                                        <p:tgtEl>
                                          <p:spTgt spid="2"/>
                                        </p:tgtEl>
                                      </p:cBhvr>
                                    </p:animEffect>
                                  </p:childTnLst>
                                </p:cTn>
                              </p:par>
                            </p:childTnLst>
                          </p:cTn>
                        </p:par>
                        <p:par>
                          <p:cTn id="30" fill="hold">
                            <p:stCondLst>
                              <p:cond delay="1500"/>
                            </p:stCondLst>
                            <p:childTnLst>
                              <p:par>
                                <p:cTn id="31" presetID="42"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1000"/>
                                        <p:tgtEl>
                                          <p:spTgt spid="13"/>
                                        </p:tgtEl>
                                      </p:cBhvr>
                                    </p:animEffec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1000"/>
                                        <p:tgtEl>
                                          <p:spTgt spid="14"/>
                                        </p:tgtEl>
                                      </p:cBhvr>
                                    </p:animEffect>
                                    <p:anim calcmode="lin" valueType="num">
                                      <p:cBhvr>
                                        <p:cTn id="39" dur="1000" fill="hold"/>
                                        <p:tgtEl>
                                          <p:spTgt spid="14"/>
                                        </p:tgtEl>
                                        <p:attrNameLst>
                                          <p:attrName>ppt_x</p:attrName>
                                        </p:attrNameLst>
                                      </p:cBhvr>
                                      <p:tavLst>
                                        <p:tav tm="0">
                                          <p:val>
                                            <p:strVal val="#ppt_x"/>
                                          </p:val>
                                        </p:tav>
                                        <p:tav tm="100000">
                                          <p:val>
                                            <p:strVal val="#ppt_x"/>
                                          </p:val>
                                        </p:tav>
                                      </p:tavLst>
                                    </p:anim>
                                    <p:anim calcmode="lin" valueType="num">
                                      <p:cBhvr>
                                        <p:cTn id="40" dur="1000" fill="hold"/>
                                        <p:tgtEl>
                                          <p:spTgt spid="14"/>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3" grpId="0" animBg="1"/>
      <p:bldP spid="1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表 6"/>
          <p:cNvGraphicFramePr/>
          <p:nvPr/>
        </p:nvGraphicFramePr>
        <p:xfrm>
          <a:off x="779808" y="1738088"/>
          <a:ext cx="7170153" cy="4347029"/>
        </p:xfrm>
        <a:graphic>
          <a:graphicData uri="http://schemas.openxmlformats.org/drawingml/2006/chart">
            <c:chart xmlns:c="http://schemas.openxmlformats.org/drawingml/2006/chart" xmlns:r="http://schemas.openxmlformats.org/officeDocument/2006/relationships" r:id="rId1"/>
          </a:graphicData>
        </a:graphic>
      </p:graphicFrame>
      <p:grpSp>
        <p:nvGrpSpPr>
          <p:cNvPr id="8" name="组合 7"/>
          <p:cNvGrpSpPr/>
          <p:nvPr/>
        </p:nvGrpSpPr>
        <p:grpSpPr>
          <a:xfrm>
            <a:off x="8497454" y="2243226"/>
            <a:ext cx="3112805" cy="1427074"/>
            <a:chOff x="8666823" y="1735823"/>
            <a:chExt cx="2924512" cy="1427074"/>
          </a:xfrm>
        </p:grpSpPr>
        <p:sp>
          <p:nvSpPr>
            <p:cNvPr id="9" name="矩形 8"/>
            <p:cNvSpPr/>
            <p:nvPr/>
          </p:nvSpPr>
          <p:spPr>
            <a:xfrm>
              <a:off x="8666823" y="1735823"/>
              <a:ext cx="1137212" cy="400110"/>
            </a:xfrm>
            <a:prstGeom prst="rect">
              <a:avLst/>
            </a:prstGeom>
          </p:spPr>
          <p:txBody>
            <a:bodyPr wrap="non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输入标题</a:t>
              </a:r>
              <a:endParaRPr lang="zh-CN" altLang="en-US" sz="2000" b="1" dirty="0">
                <a:solidFill>
                  <a:schemeClr val="tx1">
                    <a:lumMod val="50000"/>
                    <a:lumOff val="50000"/>
                  </a:schemeClr>
                </a:solidFill>
                <a:latin typeface="微软雅黑" panose="020B0503020204020204" charset="-122"/>
                <a:ea typeface="微软雅黑" panose="020B0503020204020204" charset="-122"/>
              </a:endParaRPr>
            </a:p>
          </p:txBody>
        </p:sp>
        <p:sp>
          <p:nvSpPr>
            <p:cNvPr id="10" name="矩形 9"/>
            <p:cNvSpPr/>
            <p:nvPr/>
          </p:nvSpPr>
          <p:spPr>
            <a:xfrm>
              <a:off x="8666823" y="2110301"/>
              <a:ext cx="2924512"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点击在此输入简要文字介绍文字内容尽量概括精炼，不用多余的修饰文字，言简意赅说明</a:t>
              </a:r>
              <a:endParaRPr lang="zh-CN" altLang="en-US" sz="1600" dirty="0">
                <a:solidFill>
                  <a:schemeClr val="tx1">
                    <a:lumMod val="50000"/>
                    <a:lumOff val="50000"/>
                  </a:schemeClr>
                </a:solidFill>
              </a:endParaRPr>
            </a:p>
          </p:txBody>
        </p:sp>
      </p:grpSp>
      <p:grpSp>
        <p:nvGrpSpPr>
          <p:cNvPr id="11" name="组合 10"/>
          <p:cNvGrpSpPr/>
          <p:nvPr/>
        </p:nvGrpSpPr>
        <p:grpSpPr>
          <a:xfrm>
            <a:off x="8497454" y="4337650"/>
            <a:ext cx="3112805" cy="1427074"/>
            <a:chOff x="8666823" y="1735823"/>
            <a:chExt cx="2924512" cy="1427074"/>
          </a:xfrm>
        </p:grpSpPr>
        <p:sp>
          <p:nvSpPr>
            <p:cNvPr id="12" name="矩形 11"/>
            <p:cNvSpPr/>
            <p:nvPr/>
          </p:nvSpPr>
          <p:spPr>
            <a:xfrm>
              <a:off x="8666823" y="1735823"/>
              <a:ext cx="1137212" cy="400110"/>
            </a:xfrm>
            <a:prstGeom prst="rect">
              <a:avLst/>
            </a:prstGeom>
          </p:spPr>
          <p:txBody>
            <a:bodyPr wrap="non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输入标题</a:t>
              </a:r>
              <a:endParaRPr lang="zh-CN" altLang="en-US" sz="2000" b="1" dirty="0">
                <a:solidFill>
                  <a:schemeClr val="tx1">
                    <a:lumMod val="50000"/>
                    <a:lumOff val="50000"/>
                  </a:schemeClr>
                </a:solidFill>
                <a:latin typeface="微软雅黑" panose="020B0503020204020204" charset="-122"/>
                <a:ea typeface="微软雅黑" panose="020B0503020204020204" charset="-122"/>
              </a:endParaRPr>
            </a:p>
          </p:txBody>
        </p:sp>
        <p:sp>
          <p:nvSpPr>
            <p:cNvPr id="13" name="矩形 12"/>
            <p:cNvSpPr/>
            <p:nvPr/>
          </p:nvSpPr>
          <p:spPr>
            <a:xfrm>
              <a:off x="8666823" y="2110301"/>
              <a:ext cx="2924512"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点击在此输入简要文字介绍文字内容尽量概括精炼，不用多余的修饰文字，言简意赅说明</a:t>
              </a:r>
              <a:endParaRPr lang="zh-CN" altLang="en-US" sz="1600" dirty="0">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down)">
                                      <p:cBhvr>
                                        <p:cTn id="7" dur="500"/>
                                        <p:tgtEl>
                                          <p:spTgt spid="7">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down)">
                                      <p:cBhvr>
                                        <p:cTn id="11" dur="500"/>
                                        <p:tgtEl>
                                          <p:spTgt spid="7">
                                            <p:graphicEl>
                                              <a:chart seriesIdx="0" categoryIdx="-4" bldStep="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down)">
                                      <p:cBhvr>
                                        <p:cTn id="15" dur="500"/>
                                        <p:tgtEl>
                                          <p:spTgt spid="7">
                                            <p:graphicEl>
                                              <a:chart seriesIdx="1" categoryIdx="-4" bldStep="series"/>
                                            </p:graphicEl>
                                          </p:spTgt>
                                        </p:tgtEl>
                                      </p:cBhvr>
                                    </p:animEffect>
                                  </p:childTnLst>
                                </p:cTn>
                              </p:par>
                              <p:par>
                                <p:cTn id="16" presetID="2" presetClass="entr" presetSubtype="1"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ppt_x"/>
                                          </p:val>
                                        </p:tav>
                                        <p:tav tm="100000">
                                          <p:val>
                                            <p:strVal val="#ppt_x"/>
                                          </p:val>
                                        </p:tav>
                                      </p:tavLst>
                                    </p:anim>
                                    <p:anim calcmode="lin" valueType="num">
                                      <p:cBhvr additive="base">
                                        <p:cTn id="23"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Chart bld="series"/>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制作过程</a:t>
            </a:r>
            <a:endParaRPr lang="zh-CN" altLang="en-US" sz="4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itchFamily="2" charset="-122"/>
              <a:sym typeface="宋体"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itchFamily="2" charset="-122"/>
              <a:sym typeface="宋体" pitchFamily="2" charset="-122"/>
            </a:endParaRPr>
          </a:p>
        </p:txBody>
      </p:sp>
      <p:pic>
        <p:nvPicPr>
          <p:cNvPr id="8" name="PA_图片 22"/>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Line 2"/>
          <p:cNvSpPr>
            <a:spLocks noChangeShapeType="1"/>
          </p:cNvSpPr>
          <p:nvPr/>
        </p:nvSpPr>
        <p:spPr bwMode="auto">
          <a:xfrm flipV="1">
            <a:off x="1874848" y="4760314"/>
            <a:ext cx="5632370" cy="31825"/>
          </a:xfrm>
          <a:prstGeom prst="line">
            <a:avLst/>
          </a:prstGeom>
          <a:noFill/>
          <a:ln w="3175" cap="flat" cmpd="sng">
            <a:solidFill>
              <a:schemeClr val="tx1">
                <a:lumMod val="50000"/>
                <a:lumOff val="50000"/>
              </a:scheme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endParaRPr>
          </a:p>
        </p:txBody>
      </p:sp>
      <p:sp>
        <p:nvSpPr>
          <p:cNvPr id="9" name="Line 3"/>
          <p:cNvSpPr>
            <a:spLocks noChangeShapeType="1"/>
          </p:cNvSpPr>
          <p:nvPr/>
        </p:nvSpPr>
        <p:spPr bwMode="auto">
          <a:xfrm>
            <a:off x="1872727" y="3983802"/>
            <a:ext cx="5634491" cy="0"/>
          </a:xfrm>
          <a:prstGeom prst="line">
            <a:avLst/>
          </a:prstGeom>
          <a:noFill/>
          <a:ln w="3175" cap="flat" cmpd="sng">
            <a:solidFill>
              <a:schemeClr val="tx1">
                <a:lumMod val="50000"/>
                <a:lumOff val="50000"/>
              </a:scheme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endParaRPr>
          </a:p>
        </p:txBody>
      </p:sp>
      <p:sp>
        <p:nvSpPr>
          <p:cNvPr id="10" name="Line 4"/>
          <p:cNvSpPr>
            <a:spLocks noChangeShapeType="1"/>
          </p:cNvSpPr>
          <p:nvPr/>
        </p:nvSpPr>
        <p:spPr bwMode="auto">
          <a:xfrm>
            <a:off x="1872727" y="3173344"/>
            <a:ext cx="5634491" cy="0"/>
          </a:xfrm>
          <a:prstGeom prst="line">
            <a:avLst/>
          </a:prstGeom>
          <a:noFill/>
          <a:ln w="3175" cap="flat" cmpd="sng">
            <a:solidFill>
              <a:schemeClr val="tx1">
                <a:lumMod val="50000"/>
                <a:lumOff val="50000"/>
              </a:scheme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endParaRPr>
          </a:p>
        </p:txBody>
      </p:sp>
      <p:sp>
        <p:nvSpPr>
          <p:cNvPr id="11" name="Line 5"/>
          <p:cNvSpPr>
            <a:spLocks noChangeShapeType="1"/>
          </p:cNvSpPr>
          <p:nvPr/>
        </p:nvSpPr>
        <p:spPr bwMode="auto">
          <a:xfrm>
            <a:off x="1872727" y="2362886"/>
            <a:ext cx="5634491" cy="0"/>
          </a:xfrm>
          <a:prstGeom prst="line">
            <a:avLst/>
          </a:prstGeom>
          <a:noFill/>
          <a:ln w="3175" cap="flat" cmpd="sng">
            <a:solidFill>
              <a:schemeClr val="tx1">
                <a:lumMod val="50000"/>
                <a:lumOff val="50000"/>
              </a:schemeClr>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endParaRPr>
          </a:p>
        </p:txBody>
      </p:sp>
      <p:sp>
        <p:nvSpPr>
          <p:cNvPr id="12" name="Rectangle 11"/>
          <p:cNvSpPr>
            <a:spLocks noChangeArrowheads="1"/>
          </p:cNvSpPr>
          <p:nvPr/>
        </p:nvSpPr>
        <p:spPr bwMode="auto">
          <a:xfrm>
            <a:off x="2106617" y="4501476"/>
            <a:ext cx="441296" cy="950484"/>
          </a:xfrm>
          <a:prstGeom prst="rect">
            <a:avLst/>
          </a:prstGeom>
          <a:solidFill>
            <a:schemeClr val="tx2"/>
          </a:solidFill>
          <a:ln>
            <a:noFill/>
          </a:ln>
          <a:effectLst/>
        </p:spPr>
        <p:txBody>
          <a:bodyPr anchor="ctr"/>
          <a:lstStyle/>
          <a:p>
            <a:endParaRPr lang="zh-CN" altLang="en-US">
              <a:solidFill>
                <a:schemeClr val="accent4"/>
              </a:solidFill>
            </a:endParaRPr>
          </a:p>
        </p:txBody>
      </p:sp>
      <p:sp>
        <p:nvSpPr>
          <p:cNvPr id="13" name="Rectangle 12"/>
          <p:cNvSpPr>
            <a:spLocks noChangeArrowheads="1"/>
          </p:cNvSpPr>
          <p:nvPr/>
        </p:nvSpPr>
        <p:spPr bwMode="auto">
          <a:xfrm>
            <a:off x="3402761" y="4268100"/>
            <a:ext cx="441296" cy="1181741"/>
          </a:xfrm>
          <a:prstGeom prst="rect">
            <a:avLst/>
          </a:prstGeom>
          <a:solidFill>
            <a:schemeClr val="tx2"/>
          </a:solidFill>
          <a:ln>
            <a:noFill/>
          </a:ln>
          <a:effectLst/>
        </p:spPr>
        <p:txBody>
          <a:bodyPr anchor="ctr"/>
          <a:lstStyle/>
          <a:p>
            <a:endParaRPr lang="zh-CN" altLang="en-US">
              <a:solidFill>
                <a:schemeClr val="accent4"/>
              </a:solidFill>
            </a:endParaRPr>
          </a:p>
        </p:txBody>
      </p:sp>
      <p:sp>
        <p:nvSpPr>
          <p:cNvPr id="14" name="Rectangle 13"/>
          <p:cNvSpPr>
            <a:spLocks noChangeArrowheads="1"/>
          </p:cNvSpPr>
          <p:nvPr/>
        </p:nvSpPr>
        <p:spPr bwMode="auto">
          <a:xfrm>
            <a:off x="4698905" y="4501476"/>
            <a:ext cx="441296" cy="950484"/>
          </a:xfrm>
          <a:prstGeom prst="rect">
            <a:avLst/>
          </a:prstGeom>
          <a:solidFill>
            <a:schemeClr val="tx2"/>
          </a:solidFill>
          <a:ln>
            <a:noFill/>
          </a:ln>
          <a:effectLst/>
        </p:spPr>
        <p:txBody>
          <a:bodyPr anchor="ctr"/>
          <a:lstStyle/>
          <a:p>
            <a:endParaRPr lang="zh-CN" altLang="en-US">
              <a:solidFill>
                <a:schemeClr val="accent4"/>
              </a:solidFill>
            </a:endParaRPr>
          </a:p>
        </p:txBody>
      </p:sp>
      <p:sp>
        <p:nvSpPr>
          <p:cNvPr id="15" name="Rectangle 14"/>
          <p:cNvSpPr>
            <a:spLocks noChangeArrowheads="1"/>
          </p:cNvSpPr>
          <p:nvPr/>
        </p:nvSpPr>
        <p:spPr bwMode="auto">
          <a:xfrm>
            <a:off x="5995050" y="3786493"/>
            <a:ext cx="439175" cy="1667591"/>
          </a:xfrm>
          <a:prstGeom prst="rect">
            <a:avLst/>
          </a:prstGeom>
          <a:solidFill>
            <a:schemeClr val="tx2"/>
          </a:solidFill>
          <a:ln>
            <a:noFill/>
          </a:ln>
          <a:effectLst/>
        </p:spPr>
        <p:txBody>
          <a:bodyPr anchor="ctr"/>
          <a:lstStyle/>
          <a:p>
            <a:endParaRPr lang="zh-CN" altLang="en-US">
              <a:solidFill>
                <a:schemeClr val="accent4"/>
              </a:solidFill>
            </a:endParaRPr>
          </a:p>
        </p:txBody>
      </p:sp>
      <p:sp>
        <p:nvSpPr>
          <p:cNvPr id="16" name="Line 15"/>
          <p:cNvSpPr>
            <a:spLocks noChangeShapeType="1"/>
          </p:cNvSpPr>
          <p:nvPr/>
        </p:nvSpPr>
        <p:spPr bwMode="auto">
          <a:xfrm flipV="1">
            <a:off x="1876970" y="5449840"/>
            <a:ext cx="5630248" cy="4243"/>
          </a:xfrm>
          <a:prstGeom prst="line">
            <a:avLst/>
          </a:prstGeom>
          <a:noFill/>
          <a:ln w="9525" cap="flat" cmpd="sng">
            <a:solidFill>
              <a:schemeClr val="tx1">
                <a:lumMod val="50000"/>
                <a:lumOff val="50000"/>
              </a:schemeClr>
            </a:solidFill>
            <a:rou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endParaRPr>
          </a:p>
        </p:txBody>
      </p:sp>
      <p:sp>
        <p:nvSpPr>
          <p:cNvPr id="17" name="Line 16"/>
          <p:cNvSpPr>
            <a:spLocks noChangeShapeType="1"/>
          </p:cNvSpPr>
          <p:nvPr/>
        </p:nvSpPr>
        <p:spPr bwMode="auto">
          <a:xfrm>
            <a:off x="1874847" y="1938563"/>
            <a:ext cx="2122" cy="3515520"/>
          </a:xfrm>
          <a:prstGeom prst="line">
            <a:avLst/>
          </a:prstGeom>
          <a:noFill/>
          <a:ln w="9525" cap="flat" cmpd="sng">
            <a:solidFill>
              <a:schemeClr val="tx1">
                <a:lumMod val="50000"/>
                <a:lumOff val="50000"/>
              </a:schemeClr>
            </a:solidFill>
            <a:round/>
            <a:head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4"/>
              </a:solidFill>
              <a:latin typeface="方正兰亭黑简体" panose="02000000000000000000" pitchFamily="2" charset="-122"/>
              <a:ea typeface="方正兰亭黑简体" panose="02000000000000000000" pitchFamily="2" charset="-122"/>
            </a:endParaRPr>
          </a:p>
        </p:txBody>
      </p:sp>
      <p:sp>
        <p:nvSpPr>
          <p:cNvPr id="18" name="Text Box 17"/>
          <p:cNvSpPr txBox="1">
            <a:spLocks noChangeArrowheads="1"/>
          </p:cNvSpPr>
          <p:nvPr/>
        </p:nvSpPr>
        <p:spPr bwMode="auto">
          <a:xfrm>
            <a:off x="1204416" y="4569368"/>
            <a:ext cx="66831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dirty="0">
                <a:solidFill>
                  <a:schemeClr val="accent4"/>
                </a:solidFill>
                <a:latin typeface="方正兰亭黑简体" panose="02000000000000000000" pitchFamily="2" charset="-122"/>
                <a:ea typeface="方正兰亭黑简体" panose="02000000000000000000" pitchFamily="2" charset="-122"/>
              </a:rPr>
              <a:t>20</a:t>
            </a:r>
            <a:endParaRPr lang="zh-CN" altLang="en-US" dirty="0">
              <a:solidFill>
                <a:schemeClr val="accent4"/>
              </a:solidFill>
              <a:latin typeface="方正兰亭黑简体" panose="02000000000000000000" pitchFamily="2" charset="-122"/>
              <a:ea typeface="方正兰亭黑简体" panose="02000000000000000000" pitchFamily="2" charset="-122"/>
            </a:endParaRPr>
          </a:p>
        </p:txBody>
      </p:sp>
      <p:sp>
        <p:nvSpPr>
          <p:cNvPr id="19" name="Text Box 18"/>
          <p:cNvSpPr txBox="1">
            <a:spLocks noChangeArrowheads="1"/>
          </p:cNvSpPr>
          <p:nvPr/>
        </p:nvSpPr>
        <p:spPr bwMode="auto">
          <a:xfrm>
            <a:off x="1204416" y="3786492"/>
            <a:ext cx="66831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a:solidFill>
                  <a:schemeClr val="accent4"/>
                </a:solidFill>
                <a:latin typeface="方正兰亭黑简体" panose="02000000000000000000" pitchFamily="2" charset="-122"/>
                <a:ea typeface="方正兰亭黑简体" panose="02000000000000000000" pitchFamily="2" charset="-122"/>
              </a:rPr>
              <a:t>40</a:t>
            </a:r>
            <a:endParaRPr lang="zh-CN" altLang="en-US">
              <a:solidFill>
                <a:schemeClr val="accent4"/>
              </a:solidFill>
              <a:latin typeface="方正兰亭黑简体" panose="02000000000000000000" pitchFamily="2" charset="-122"/>
              <a:ea typeface="方正兰亭黑简体" panose="02000000000000000000" pitchFamily="2" charset="-122"/>
            </a:endParaRPr>
          </a:p>
        </p:txBody>
      </p:sp>
      <p:sp>
        <p:nvSpPr>
          <p:cNvPr id="20" name="Text Box 19"/>
          <p:cNvSpPr txBox="1">
            <a:spLocks noChangeArrowheads="1"/>
          </p:cNvSpPr>
          <p:nvPr/>
        </p:nvSpPr>
        <p:spPr bwMode="auto">
          <a:xfrm>
            <a:off x="1204416" y="2906020"/>
            <a:ext cx="66831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a:solidFill>
                  <a:schemeClr val="accent4"/>
                </a:solidFill>
                <a:latin typeface="方正兰亭黑简体" panose="02000000000000000000" pitchFamily="2" charset="-122"/>
                <a:ea typeface="方正兰亭黑简体" panose="02000000000000000000" pitchFamily="2" charset="-122"/>
              </a:rPr>
              <a:t>60</a:t>
            </a:r>
            <a:endParaRPr lang="zh-CN" altLang="en-US">
              <a:solidFill>
                <a:schemeClr val="accent4"/>
              </a:solidFill>
              <a:latin typeface="方正兰亭黑简体" panose="02000000000000000000" pitchFamily="2" charset="-122"/>
              <a:ea typeface="方正兰亭黑简体" panose="02000000000000000000" pitchFamily="2" charset="-122"/>
            </a:endParaRPr>
          </a:p>
        </p:txBody>
      </p:sp>
      <p:sp>
        <p:nvSpPr>
          <p:cNvPr id="21" name="Text Box 20"/>
          <p:cNvSpPr txBox="1">
            <a:spLocks noChangeArrowheads="1"/>
          </p:cNvSpPr>
          <p:nvPr/>
        </p:nvSpPr>
        <p:spPr bwMode="auto">
          <a:xfrm>
            <a:off x="1204416" y="2125265"/>
            <a:ext cx="66831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dirty="0">
                <a:solidFill>
                  <a:schemeClr val="accent4"/>
                </a:solidFill>
                <a:latin typeface="方正兰亭黑简体" panose="02000000000000000000" pitchFamily="2" charset="-122"/>
                <a:ea typeface="方正兰亭黑简体" panose="02000000000000000000" pitchFamily="2" charset="-122"/>
              </a:rPr>
              <a:t>80</a:t>
            </a:r>
            <a:endParaRPr lang="zh-CN" altLang="en-US" dirty="0">
              <a:solidFill>
                <a:schemeClr val="accent4"/>
              </a:solidFill>
              <a:latin typeface="方正兰亭黑简体" panose="02000000000000000000" pitchFamily="2" charset="-122"/>
              <a:ea typeface="方正兰亭黑简体" panose="02000000000000000000" pitchFamily="2" charset="-122"/>
            </a:endParaRPr>
          </a:p>
        </p:txBody>
      </p:sp>
      <p:sp>
        <p:nvSpPr>
          <p:cNvPr id="22" name="Rectangle 21"/>
          <p:cNvSpPr>
            <a:spLocks noChangeArrowheads="1"/>
          </p:cNvSpPr>
          <p:nvPr/>
        </p:nvSpPr>
        <p:spPr bwMode="auto">
          <a:xfrm>
            <a:off x="2630656" y="4047450"/>
            <a:ext cx="441296" cy="1404510"/>
          </a:xfrm>
          <a:prstGeom prst="rect">
            <a:avLst/>
          </a:prstGeom>
          <a:solidFill>
            <a:schemeClr val="accent1"/>
          </a:solidFill>
          <a:ln>
            <a:noFill/>
          </a:ln>
          <a:effectLst/>
        </p:spPr>
        <p:txBody>
          <a:bodyPr anchor="ctr"/>
          <a:lstStyle/>
          <a:p>
            <a:endParaRPr lang="zh-CN" altLang="en-US">
              <a:solidFill>
                <a:schemeClr val="accent4"/>
              </a:solidFill>
            </a:endParaRPr>
          </a:p>
        </p:txBody>
      </p:sp>
      <p:sp>
        <p:nvSpPr>
          <p:cNvPr id="23" name="Rectangle 22"/>
          <p:cNvSpPr>
            <a:spLocks noChangeArrowheads="1"/>
          </p:cNvSpPr>
          <p:nvPr/>
        </p:nvSpPr>
        <p:spPr bwMode="auto">
          <a:xfrm>
            <a:off x="3911949" y="3786492"/>
            <a:ext cx="441296" cy="1663348"/>
          </a:xfrm>
          <a:prstGeom prst="rect">
            <a:avLst/>
          </a:prstGeom>
          <a:solidFill>
            <a:schemeClr val="accent1"/>
          </a:solidFill>
          <a:ln>
            <a:noFill/>
          </a:ln>
          <a:effectLst/>
        </p:spPr>
        <p:txBody>
          <a:bodyPr anchor="ctr"/>
          <a:lstStyle/>
          <a:p>
            <a:endParaRPr lang="zh-CN" altLang="en-US">
              <a:solidFill>
                <a:schemeClr val="accent4"/>
              </a:solidFill>
            </a:endParaRPr>
          </a:p>
        </p:txBody>
      </p:sp>
      <p:sp>
        <p:nvSpPr>
          <p:cNvPr id="24" name="Rectangle 23"/>
          <p:cNvSpPr>
            <a:spLocks noChangeArrowheads="1"/>
          </p:cNvSpPr>
          <p:nvPr/>
        </p:nvSpPr>
        <p:spPr bwMode="auto">
          <a:xfrm>
            <a:off x="5220823" y="2988765"/>
            <a:ext cx="441296" cy="2465319"/>
          </a:xfrm>
          <a:prstGeom prst="rect">
            <a:avLst/>
          </a:prstGeom>
          <a:solidFill>
            <a:schemeClr val="accent1"/>
          </a:solidFill>
          <a:ln>
            <a:noFill/>
          </a:ln>
          <a:effectLst/>
        </p:spPr>
        <p:txBody>
          <a:bodyPr anchor="ctr"/>
          <a:lstStyle/>
          <a:p>
            <a:endParaRPr lang="zh-CN" altLang="en-US">
              <a:solidFill>
                <a:schemeClr val="accent4"/>
              </a:solidFill>
            </a:endParaRPr>
          </a:p>
        </p:txBody>
      </p:sp>
      <p:sp>
        <p:nvSpPr>
          <p:cNvPr id="25" name="Rectangle 24"/>
          <p:cNvSpPr>
            <a:spLocks noChangeArrowheads="1"/>
          </p:cNvSpPr>
          <p:nvPr/>
        </p:nvSpPr>
        <p:spPr bwMode="auto">
          <a:xfrm>
            <a:off x="6519090" y="3173345"/>
            <a:ext cx="439174" cy="2280739"/>
          </a:xfrm>
          <a:prstGeom prst="rect">
            <a:avLst/>
          </a:prstGeom>
          <a:solidFill>
            <a:schemeClr val="accent1"/>
          </a:solidFill>
          <a:ln>
            <a:noFill/>
          </a:ln>
          <a:effectLst/>
        </p:spPr>
        <p:txBody>
          <a:bodyPr anchor="ctr"/>
          <a:lstStyle/>
          <a:p>
            <a:endParaRPr lang="zh-CN" altLang="en-US">
              <a:solidFill>
                <a:schemeClr val="accent4"/>
              </a:solidFill>
            </a:endParaRPr>
          </a:p>
        </p:txBody>
      </p:sp>
      <p:sp>
        <p:nvSpPr>
          <p:cNvPr id="26" name="Text Box 25"/>
          <p:cNvSpPr txBox="1">
            <a:spLocks noChangeArrowheads="1"/>
          </p:cNvSpPr>
          <p:nvPr/>
        </p:nvSpPr>
        <p:spPr bwMode="auto">
          <a:xfrm>
            <a:off x="2543670" y="3591303"/>
            <a:ext cx="68961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r>
              <a:rPr lang="zh-CN" altLang="en-US" dirty="0">
                <a:solidFill>
                  <a:schemeClr val="accent4"/>
                </a:solidFill>
                <a:latin typeface="方正兰亭黑简体" panose="02000000000000000000" pitchFamily="2" charset="-122"/>
                <a:ea typeface="方正兰亭黑简体" panose="02000000000000000000" pitchFamily="2" charset="-122"/>
              </a:rPr>
              <a:t>38%</a:t>
            </a:r>
            <a:endParaRPr lang="zh-CN" altLang="en-US" dirty="0">
              <a:solidFill>
                <a:schemeClr val="accent4"/>
              </a:solidFill>
              <a:latin typeface="方正兰亭黑简体" panose="02000000000000000000" pitchFamily="2" charset="-122"/>
              <a:ea typeface="方正兰亭黑简体" panose="02000000000000000000" pitchFamily="2" charset="-122"/>
            </a:endParaRPr>
          </a:p>
        </p:txBody>
      </p:sp>
      <p:sp>
        <p:nvSpPr>
          <p:cNvPr id="27" name="Text Box 26"/>
          <p:cNvSpPr txBox="1">
            <a:spLocks noChangeArrowheads="1"/>
          </p:cNvSpPr>
          <p:nvPr/>
        </p:nvSpPr>
        <p:spPr bwMode="auto">
          <a:xfrm>
            <a:off x="3839815" y="3417331"/>
            <a:ext cx="691215"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r>
              <a:rPr lang="zh-CN" altLang="en-US">
                <a:solidFill>
                  <a:schemeClr val="accent4"/>
                </a:solidFill>
                <a:latin typeface="方正兰亭黑简体" panose="02000000000000000000" pitchFamily="2" charset="-122"/>
                <a:ea typeface="方正兰亭黑简体" panose="02000000000000000000" pitchFamily="2" charset="-122"/>
              </a:rPr>
              <a:t>49%</a:t>
            </a:r>
            <a:endParaRPr lang="zh-CN" altLang="en-US">
              <a:solidFill>
                <a:schemeClr val="accent4"/>
              </a:solidFill>
              <a:latin typeface="方正兰亭黑简体" panose="02000000000000000000" pitchFamily="2" charset="-122"/>
              <a:ea typeface="方正兰亭黑简体" panose="02000000000000000000" pitchFamily="2" charset="-122"/>
            </a:endParaRPr>
          </a:p>
        </p:txBody>
      </p:sp>
      <p:sp>
        <p:nvSpPr>
          <p:cNvPr id="28" name="Text Box 27"/>
          <p:cNvSpPr txBox="1">
            <a:spLocks noChangeArrowheads="1"/>
          </p:cNvSpPr>
          <p:nvPr/>
        </p:nvSpPr>
        <p:spPr bwMode="auto">
          <a:xfrm>
            <a:off x="5108378" y="2649305"/>
            <a:ext cx="68961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r>
              <a:rPr lang="zh-CN" altLang="en-US">
                <a:solidFill>
                  <a:schemeClr val="accent4"/>
                </a:solidFill>
                <a:latin typeface="方正兰亭黑简体" panose="02000000000000000000" pitchFamily="2" charset="-122"/>
                <a:ea typeface="方正兰亭黑简体" panose="02000000000000000000" pitchFamily="2" charset="-122"/>
              </a:rPr>
              <a:t>67%</a:t>
            </a:r>
            <a:endParaRPr lang="zh-CN" altLang="en-US">
              <a:solidFill>
                <a:schemeClr val="accent4"/>
              </a:solidFill>
              <a:latin typeface="方正兰亭黑简体" panose="02000000000000000000" pitchFamily="2" charset="-122"/>
              <a:ea typeface="方正兰亭黑简体" panose="02000000000000000000" pitchFamily="2" charset="-122"/>
            </a:endParaRPr>
          </a:p>
        </p:txBody>
      </p:sp>
      <p:sp>
        <p:nvSpPr>
          <p:cNvPr id="29" name="Text Box 28"/>
          <p:cNvSpPr txBox="1">
            <a:spLocks noChangeArrowheads="1"/>
          </p:cNvSpPr>
          <p:nvPr/>
        </p:nvSpPr>
        <p:spPr bwMode="auto">
          <a:xfrm>
            <a:off x="6398158" y="2649305"/>
            <a:ext cx="691215"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p>
            <a:r>
              <a:rPr lang="zh-CN" altLang="en-US" dirty="0">
                <a:solidFill>
                  <a:schemeClr val="accent4"/>
                </a:solidFill>
                <a:latin typeface="方正兰亭黑简体" panose="02000000000000000000" pitchFamily="2" charset="-122"/>
                <a:ea typeface="方正兰亭黑简体" panose="02000000000000000000" pitchFamily="2" charset="-122"/>
              </a:rPr>
              <a:t>60%</a:t>
            </a:r>
            <a:endParaRPr lang="zh-CN" altLang="en-US" dirty="0">
              <a:solidFill>
                <a:schemeClr val="accent4"/>
              </a:solidFill>
              <a:latin typeface="方正兰亭黑简体" panose="02000000000000000000" pitchFamily="2" charset="-122"/>
              <a:ea typeface="方正兰亭黑简体" panose="02000000000000000000" pitchFamily="2" charset="-122"/>
            </a:endParaRPr>
          </a:p>
        </p:txBody>
      </p:sp>
      <p:sp>
        <p:nvSpPr>
          <p:cNvPr id="30" name="Rectangle 29"/>
          <p:cNvSpPr>
            <a:spLocks noChangeArrowheads="1"/>
          </p:cNvSpPr>
          <p:nvPr/>
        </p:nvSpPr>
        <p:spPr bwMode="auto">
          <a:xfrm>
            <a:off x="1904335" y="5981691"/>
            <a:ext cx="323382" cy="163364"/>
          </a:xfrm>
          <a:prstGeom prst="rect">
            <a:avLst/>
          </a:prstGeom>
          <a:solidFill>
            <a:schemeClr val="tx1">
              <a:lumMod val="65000"/>
              <a:lumOff val="35000"/>
            </a:schemeClr>
          </a:solidFill>
          <a:ln>
            <a:noFill/>
          </a:ln>
          <a:effectLst/>
        </p:spPr>
        <p:txBody>
          <a:bodyPr anchor="ctr"/>
          <a:lstStyle/>
          <a:p>
            <a:endParaRPr lang="zh-CN" altLang="en-US" sz="1400">
              <a:solidFill>
                <a:schemeClr val="accent4"/>
              </a:solidFill>
              <a:latin typeface="微软雅黑" panose="020B0503020204020204" charset="-122"/>
              <a:ea typeface="微软雅黑" panose="020B0503020204020204" charset="-122"/>
            </a:endParaRPr>
          </a:p>
        </p:txBody>
      </p:sp>
      <p:sp>
        <p:nvSpPr>
          <p:cNvPr id="31" name="Rectangle 30"/>
          <p:cNvSpPr>
            <a:spLocks noChangeArrowheads="1"/>
          </p:cNvSpPr>
          <p:nvPr/>
        </p:nvSpPr>
        <p:spPr bwMode="auto">
          <a:xfrm>
            <a:off x="3825412" y="5981692"/>
            <a:ext cx="307185" cy="163363"/>
          </a:xfrm>
          <a:prstGeom prst="rect">
            <a:avLst/>
          </a:prstGeom>
          <a:solidFill>
            <a:srgbClr val="C19851"/>
          </a:solidFill>
          <a:ln>
            <a:noFill/>
          </a:ln>
          <a:effectLst/>
        </p:spPr>
        <p:txBody>
          <a:bodyPr anchor="ctr"/>
          <a:lstStyle/>
          <a:p>
            <a:endParaRPr lang="zh-CN" altLang="en-US" sz="1400">
              <a:solidFill>
                <a:schemeClr val="accent4"/>
              </a:solidFill>
              <a:latin typeface="微软雅黑" panose="020B0503020204020204" charset="-122"/>
              <a:ea typeface="微软雅黑" panose="020B0503020204020204" charset="-122"/>
            </a:endParaRPr>
          </a:p>
        </p:txBody>
      </p:sp>
      <p:sp>
        <p:nvSpPr>
          <p:cNvPr id="32" name="Text Box 31"/>
          <p:cNvSpPr txBox="1">
            <a:spLocks noChangeArrowheads="1"/>
          </p:cNvSpPr>
          <p:nvPr/>
        </p:nvSpPr>
        <p:spPr bwMode="auto">
          <a:xfrm>
            <a:off x="2235565" y="5898758"/>
            <a:ext cx="1729119" cy="3385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sz="1600" dirty="0">
                <a:solidFill>
                  <a:schemeClr val="accent4"/>
                </a:solidFill>
                <a:latin typeface="微软雅黑" panose="020B0503020204020204" charset="-122"/>
                <a:ea typeface="微软雅黑" panose="020B0503020204020204" charset="-122"/>
              </a:rPr>
              <a:t>计划数</a:t>
            </a:r>
            <a:endParaRPr lang="zh-CN" altLang="en-US" sz="1600" dirty="0">
              <a:solidFill>
                <a:schemeClr val="accent4"/>
              </a:solidFill>
              <a:latin typeface="微软雅黑" panose="020B0503020204020204" charset="-122"/>
              <a:ea typeface="微软雅黑" panose="020B0503020204020204" charset="-122"/>
            </a:endParaRPr>
          </a:p>
        </p:txBody>
      </p:sp>
      <p:sp>
        <p:nvSpPr>
          <p:cNvPr id="33" name="Text Box 32"/>
          <p:cNvSpPr txBox="1">
            <a:spLocks noChangeArrowheads="1"/>
          </p:cNvSpPr>
          <p:nvPr/>
        </p:nvSpPr>
        <p:spPr bwMode="auto">
          <a:xfrm>
            <a:off x="4243819" y="5894515"/>
            <a:ext cx="1729119" cy="3385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sz="1600" dirty="0">
                <a:solidFill>
                  <a:schemeClr val="accent4"/>
                </a:solidFill>
                <a:latin typeface="微软雅黑" panose="020B0503020204020204" charset="-122"/>
                <a:ea typeface="微软雅黑" panose="020B0503020204020204" charset="-122"/>
              </a:rPr>
              <a:t>实际数</a:t>
            </a:r>
            <a:endParaRPr lang="zh-CN" altLang="en-US" sz="1600" dirty="0">
              <a:solidFill>
                <a:schemeClr val="accent4"/>
              </a:solidFill>
              <a:latin typeface="微软雅黑" panose="020B0503020204020204" charset="-122"/>
              <a:ea typeface="微软雅黑" panose="020B0503020204020204" charset="-122"/>
            </a:endParaRPr>
          </a:p>
        </p:txBody>
      </p:sp>
      <p:sp>
        <p:nvSpPr>
          <p:cNvPr id="34" name="Text Box 33"/>
          <p:cNvSpPr txBox="1">
            <a:spLocks noChangeArrowheads="1"/>
          </p:cNvSpPr>
          <p:nvPr/>
        </p:nvSpPr>
        <p:spPr bwMode="auto">
          <a:xfrm>
            <a:off x="2214819" y="5509245"/>
            <a:ext cx="108428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r>
              <a:rPr lang="zh-CN" altLang="en-US" dirty="0">
                <a:solidFill>
                  <a:schemeClr val="accent4"/>
                </a:solidFill>
                <a:latin typeface="微软雅黑" panose="020B0503020204020204" charset="-122"/>
                <a:ea typeface="微软雅黑" panose="020B0503020204020204" charset="-122"/>
              </a:rPr>
              <a:t>业务一</a:t>
            </a:r>
            <a:endParaRPr lang="zh-CN" altLang="en-US" dirty="0">
              <a:solidFill>
                <a:schemeClr val="accent4"/>
              </a:solidFill>
              <a:latin typeface="微软雅黑" panose="020B0503020204020204" charset="-122"/>
              <a:ea typeface="微软雅黑" panose="020B0503020204020204" charset="-122"/>
            </a:endParaRPr>
          </a:p>
        </p:txBody>
      </p:sp>
      <p:sp>
        <p:nvSpPr>
          <p:cNvPr id="35" name="Text Box 34"/>
          <p:cNvSpPr txBox="1">
            <a:spLocks noChangeArrowheads="1"/>
          </p:cNvSpPr>
          <p:nvPr/>
        </p:nvSpPr>
        <p:spPr bwMode="auto">
          <a:xfrm>
            <a:off x="3460046" y="5509245"/>
            <a:ext cx="108428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r>
              <a:rPr lang="zh-CN" altLang="en-US" dirty="0">
                <a:solidFill>
                  <a:schemeClr val="accent4"/>
                </a:solidFill>
                <a:latin typeface="微软雅黑" panose="020B0503020204020204" charset="-122"/>
                <a:ea typeface="微软雅黑" panose="020B0503020204020204" charset="-122"/>
              </a:rPr>
              <a:t>业务二</a:t>
            </a:r>
            <a:endParaRPr lang="zh-CN" altLang="en-US" dirty="0">
              <a:solidFill>
                <a:schemeClr val="accent4"/>
              </a:solidFill>
              <a:latin typeface="微软雅黑" panose="020B0503020204020204" charset="-122"/>
              <a:ea typeface="微软雅黑" panose="020B0503020204020204" charset="-122"/>
            </a:endParaRPr>
          </a:p>
        </p:txBody>
      </p:sp>
      <p:sp>
        <p:nvSpPr>
          <p:cNvPr id="36" name="Text Box 35"/>
          <p:cNvSpPr txBox="1">
            <a:spLocks noChangeArrowheads="1"/>
          </p:cNvSpPr>
          <p:nvPr/>
        </p:nvSpPr>
        <p:spPr bwMode="auto">
          <a:xfrm>
            <a:off x="4779526" y="5509245"/>
            <a:ext cx="108428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r>
              <a:rPr lang="zh-CN" altLang="en-US" dirty="0">
                <a:solidFill>
                  <a:schemeClr val="accent4"/>
                </a:solidFill>
                <a:latin typeface="微软雅黑" panose="020B0503020204020204" charset="-122"/>
                <a:ea typeface="微软雅黑" panose="020B0503020204020204" charset="-122"/>
              </a:rPr>
              <a:t>业务三</a:t>
            </a:r>
            <a:endParaRPr lang="zh-CN" altLang="en-US" dirty="0">
              <a:solidFill>
                <a:schemeClr val="accent4"/>
              </a:solidFill>
              <a:latin typeface="微软雅黑" panose="020B0503020204020204" charset="-122"/>
              <a:ea typeface="微软雅黑" panose="020B0503020204020204" charset="-122"/>
            </a:endParaRPr>
          </a:p>
        </p:txBody>
      </p:sp>
      <p:sp>
        <p:nvSpPr>
          <p:cNvPr id="37" name="Text Box 36"/>
          <p:cNvSpPr txBox="1">
            <a:spLocks noChangeArrowheads="1"/>
          </p:cNvSpPr>
          <p:nvPr/>
        </p:nvSpPr>
        <p:spPr bwMode="auto">
          <a:xfrm>
            <a:off x="6067184" y="5509245"/>
            <a:ext cx="108428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r>
              <a:rPr lang="zh-CN" altLang="en-US" dirty="0">
                <a:solidFill>
                  <a:schemeClr val="accent4"/>
                </a:solidFill>
                <a:latin typeface="微软雅黑" panose="020B0503020204020204" charset="-122"/>
                <a:ea typeface="微软雅黑" panose="020B0503020204020204" charset="-122"/>
              </a:rPr>
              <a:t>业务四</a:t>
            </a:r>
            <a:endParaRPr lang="zh-CN" altLang="en-US" dirty="0">
              <a:solidFill>
                <a:schemeClr val="accent4"/>
              </a:solidFill>
              <a:latin typeface="微软雅黑" panose="020B0503020204020204" charset="-122"/>
              <a:ea typeface="微软雅黑" panose="020B0503020204020204" charset="-122"/>
            </a:endParaRPr>
          </a:p>
        </p:txBody>
      </p:sp>
      <p:sp>
        <p:nvSpPr>
          <p:cNvPr id="38" name="矩形 37"/>
          <p:cNvSpPr/>
          <p:nvPr/>
        </p:nvSpPr>
        <p:spPr bwMode="auto">
          <a:xfrm>
            <a:off x="8186613" y="1988841"/>
            <a:ext cx="2664296" cy="1783969"/>
          </a:xfrm>
          <a:prstGeom prst="rect">
            <a:avLst/>
          </a:prstGeom>
          <a:blipFill>
            <a:blip r:embed="rId1" cstate="print"/>
            <a:stretch>
              <a:fillRect/>
            </a:stretch>
          </a:blipFill>
          <a:ln w="57150" cap="flat" cmpd="sng" algn="ctr">
            <a:solidFill>
              <a:schemeClr val="accent1"/>
            </a:solidFill>
            <a:prstDash val="solid"/>
            <a:miter lim="800000"/>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accent4"/>
              </a:solidFill>
              <a:latin typeface="Arial" panose="020B0604020202020204" pitchFamily="34" charset="0"/>
              <a:ea typeface="宋体" pitchFamily="2" charset="-122"/>
            </a:endParaRPr>
          </a:p>
        </p:txBody>
      </p:sp>
      <p:sp>
        <p:nvSpPr>
          <p:cNvPr id="39" name="矩形 38"/>
          <p:cNvSpPr/>
          <p:nvPr/>
        </p:nvSpPr>
        <p:spPr bwMode="auto">
          <a:xfrm>
            <a:off x="8186613" y="3930452"/>
            <a:ext cx="2664296" cy="1783969"/>
          </a:xfrm>
          <a:prstGeom prst="rect">
            <a:avLst/>
          </a:prstGeom>
          <a:blipFill>
            <a:blip r:embed="rId2" cstate="print"/>
            <a:stretch>
              <a:fillRect/>
            </a:stretch>
          </a:blipFill>
          <a:ln w="57150" cap="flat" cmpd="sng" algn="ctr">
            <a:solidFill>
              <a:schemeClr val="accent2"/>
            </a:solidFill>
            <a:prstDash val="solid"/>
            <a:miter lim="800000"/>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accent4"/>
              </a:solidFill>
              <a:latin typeface="Arial" panose="020B0604020202020204" pitchFamily="34" charset="0"/>
              <a:ea typeface="宋体" pitchFamily="2"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right)">
                                          <p:cBhvr>
                                            <p:cTn id="7" dur="300"/>
                                            <p:tgtEl>
                                              <p:spTgt spid="38"/>
                                            </p:tgtEl>
                                          </p:cBhvr>
                                        </p:animEffect>
                                      </p:childTnLst>
                                    </p:cTn>
                                  </p:par>
                                  <p:par>
                                    <p:cTn id="8" presetID="22" presetClass="entr" presetSubtype="2" fill="hold" grpId="0" nodeType="withEffect">
                                      <p:stCondLst>
                                        <p:cond delay="400"/>
                                      </p:stCondLst>
                                      <p:childTnLst>
                                        <p:set>
                                          <p:cBhvr>
                                            <p:cTn id="9" dur="1" fill="hold">
                                              <p:stCondLst>
                                                <p:cond delay="0"/>
                                              </p:stCondLst>
                                            </p:cTn>
                                            <p:tgtEl>
                                              <p:spTgt spid="39"/>
                                            </p:tgtEl>
                                            <p:attrNameLst>
                                              <p:attrName>style.visibility</p:attrName>
                                            </p:attrNameLst>
                                          </p:cBhvr>
                                          <p:to>
                                            <p:strVal val="visible"/>
                                          </p:to>
                                        </p:set>
                                        <p:animEffect transition="in" filter="wipe(right)">
                                          <p:cBhvr>
                                            <p:cTn id="10" dur="300"/>
                                            <p:tgtEl>
                                              <p:spTgt spid="39"/>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down)">
                                          <p:cBhvr>
                                            <p:cTn id="14" dur="500"/>
                                            <p:tgtEl>
                                              <p:spTgt spid="17"/>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childTnLst>
                              </p:cTn>
                            </p:par>
                            <p:par>
                              <p:cTn id="31" fill="hold">
                                <p:stCondLst>
                                  <p:cond delay="1500"/>
                                </p:stCondLst>
                                <p:childTnLst>
                                  <p:par>
                                    <p:cTn id="32" presetID="1" presetClass="entr" presetSubtype="0"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par>
                                    <p:cTn id="34"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35" dur="500" fill="hold"/>
                                            <p:tgtEl>
                                              <p:spTgt spid="18"/>
                                            </p:tgtEl>
                                            <p:attrNameLst>
                                              <p:attrName>ppt_x</p:attrName>
                                              <p:attrName>ppt_y</p:attrName>
                                            </p:attrNameLst>
                                          </p:cBhvr>
                                          <p:rCtr x="-1236" y="-5208"/>
                                        </p:animMotion>
                                      </p:childTnLst>
                                    </p:cTn>
                                  </p:par>
                                  <p:par>
                                    <p:cTn id="36" presetID="1"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childTnLst>
                                    </p:cTn>
                                  </p:par>
                                  <p:par>
                                    <p:cTn id="38"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39" dur="500" fill="hold"/>
                                            <p:tgtEl>
                                              <p:spTgt spid="19"/>
                                            </p:tgtEl>
                                            <p:attrNameLst>
                                              <p:attrName>ppt_x</p:attrName>
                                              <p:attrName>ppt_y</p:attrName>
                                            </p:attrNameLst>
                                          </p:cBhvr>
                                          <p:rCtr x="-1236" y="-5208"/>
                                        </p:animMotion>
                                      </p:childTnLst>
                                    </p:cTn>
                                  </p:par>
                                  <p:par>
                                    <p:cTn id="40" presetID="1"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childTnLst>
                                    </p:cTn>
                                  </p:par>
                                  <p:par>
                                    <p:cTn id="42"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43" dur="500" fill="hold"/>
                                            <p:tgtEl>
                                              <p:spTgt spid="20"/>
                                            </p:tgtEl>
                                            <p:attrNameLst>
                                              <p:attrName>ppt_x</p:attrName>
                                              <p:attrName>ppt_y</p:attrName>
                                            </p:attrNameLst>
                                          </p:cBhvr>
                                          <p:rCtr x="-1236" y="-5208"/>
                                        </p:animMotion>
                                      </p:childTnLst>
                                    </p:cTn>
                                  </p:par>
                                  <p:par>
                                    <p:cTn id="44" presetID="1" presetClass="entr" presetSubtype="0"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childTnLst>
                                    </p:cTn>
                                  </p:par>
                                  <p:par>
                                    <p:cTn id="46" presetID="64" presetClass="path" presetSubtype="0" accel="50000" fill="hold" grpId="1" nodeType="withEffect" p14:presetBounceEnd="40000">
                                      <p:stCondLst>
                                        <p:cond delay="0"/>
                                      </p:stCondLst>
                                      <p:childTnLst>
                                        <p:animMotion origin="layout" path="M 0.02472 0.10393 L -1.27098E-6 2.22222E-6 " pathEditMode="relative" rAng="0" ptsTypes="AA" p14:bounceEnd="40000">
                                          <p:cBhvr>
                                            <p:cTn id="47" dur="500" fill="hold"/>
                                            <p:tgtEl>
                                              <p:spTgt spid="21"/>
                                            </p:tgtEl>
                                            <p:attrNameLst>
                                              <p:attrName>ppt_x</p:attrName>
                                              <p:attrName>ppt_y</p:attrName>
                                            </p:attrNameLst>
                                          </p:cBhvr>
                                          <p:rCtr x="-1236" y="-5208"/>
                                        </p:animMotion>
                                      </p:childTnLst>
                                    </p:cTn>
                                  </p:par>
                                </p:childTnLst>
                              </p:cTn>
                            </p:par>
                            <p:par>
                              <p:cTn id="48" fill="hold">
                                <p:stCondLst>
                                  <p:cond delay="1500"/>
                                </p:stCondLst>
                                <p:childTnLst>
                                  <p:par>
                                    <p:cTn id="49" presetID="42" presetClass="entr" presetSubtype="0" fill="hold" grpId="0"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300"/>
                                            <p:tgtEl>
                                              <p:spTgt spid="34"/>
                                            </p:tgtEl>
                                          </p:cBhvr>
                                        </p:animEffect>
                                        <p:anim calcmode="lin" valueType="num">
                                          <p:cBhvr>
                                            <p:cTn id="52" dur="300" fill="hold"/>
                                            <p:tgtEl>
                                              <p:spTgt spid="34"/>
                                            </p:tgtEl>
                                            <p:attrNameLst>
                                              <p:attrName>ppt_x</p:attrName>
                                            </p:attrNameLst>
                                          </p:cBhvr>
                                          <p:tavLst>
                                            <p:tav tm="0">
                                              <p:val>
                                                <p:strVal val="#ppt_x"/>
                                              </p:val>
                                            </p:tav>
                                            <p:tav tm="100000">
                                              <p:val>
                                                <p:strVal val="#ppt_x"/>
                                              </p:val>
                                            </p:tav>
                                          </p:tavLst>
                                        </p:anim>
                                        <p:anim calcmode="lin" valueType="num">
                                          <p:cBhvr>
                                            <p:cTn id="53" dur="300" fill="hold"/>
                                            <p:tgtEl>
                                              <p:spTgt spid="34"/>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300"/>
                                            <p:tgtEl>
                                              <p:spTgt spid="35"/>
                                            </p:tgtEl>
                                          </p:cBhvr>
                                        </p:animEffect>
                                        <p:anim calcmode="lin" valueType="num">
                                          <p:cBhvr>
                                            <p:cTn id="57" dur="300" fill="hold"/>
                                            <p:tgtEl>
                                              <p:spTgt spid="35"/>
                                            </p:tgtEl>
                                            <p:attrNameLst>
                                              <p:attrName>ppt_x</p:attrName>
                                            </p:attrNameLst>
                                          </p:cBhvr>
                                          <p:tavLst>
                                            <p:tav tm="0">
                                              <p:val>
                                                <p:strVal val="#ppt_x"/>
                                              </p:val>
                                            </p:tav>
                                            <p:tav tm="100000">
                                              <p:val>
                                                <p:strVal val="#ppt_x"/>
                                              </p:val>
                                            </p:tav>
                                          </p:tavLst>
                                        </p:anim>
                                        <p:anim calcmode="lin" valueType="num">
                                          <p:cBhvr>
                                            <p:cTn id="58" dur="300" fill="hold"/>
                                            <p:tgtEl>
                                              <p:spTgt spid="35"/>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300"/>
                                            <p:tgtEl>
                                              <p:spTgt spid="36"/>
                                            </p:tgtEl>
                                          </p:cBhvr>
                                        </p:animEffect>
                                        <p:anim calcmode="lin" valueType="num">
                                          <p:cBhvr>
                                            <p:cTn id="62" dur="300" fill="hold"/>
                                            <p:tgtEl>
                                              <p:spTgt spid="36"/>
                                            </p:tgtEl>
                                            <p:attrNameLst>
                                              <p:attrName>ppt_x</p:attrName>
                                            </p:attrNameLst>
                                          </p:cBhvr>
                                          <p:tavLst>
                                            <p:tav tm="0">
                                              <p:val>
                                                <p:strVal val="#ppt_x"/>
                                              </p:val>
                                            </p:tav>
                                            <p:tav tm="100000">
                                              <p:val>
                                                <p:strVal val="#ppt_x"/>
                                              </p:val>
                                            </p:tav>
                                          </p:tavLst>
                                        </p:anim>
                                        <p:anim calcmode="lin" valueType="num">
                                          <p:cBhvr>
                                            <p:cTn id="63" dur="300" fill="hold"/>
                                            <p:tgtEl>
                                              <p:spTgt spid="36"/>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fade">
                                          <p:cBhvr>
                                            <p:cTn id="66" dur="300"/>
                                            <p:tgtEl>
                                              <p:spTgt spid="37"/>
                                            </p:tgtEl>
                                          </p:cBhvr>
                                        </p:animEffect>
                                        <p:anim calcmode="lin" valueType="num">
                                          <p:cBhvr>
                                            <p:cTn id="67" dur="300" fill="hold"/>
                                            <p:tgtEl>
                                              <p:spTgt spid="37"/>
                                            </p:tgtEl>
                                            <p:attrNameLst>
                                              <p:attrName>ppt_x</p:attrName>
                                            </p:attrNameLst>
                                          </p:cBhvr>
                                          <p:tavLst>
                                            <p:tav tm="0">
                                              <p:val>
                                                <p:strVal val="#ppt_x"/>
                                              </p:val>
                                            </p:tav>
                                            <p:tav tm="100000">
                                              <p:val>
                                                <p:strVal val="#ppt_x"/>
                                              </p:val>
                                            </p:tav>
                                          </p:tavLst>
                                        </p:anim>
                                        <p:anim calcmode="lin" valueType="num">
                                          <p:cBhvr>
                                            <p:cTn id="68" dur="300" fill="hold"/>
                                            <p:tgtEl>
                                              <p:spTgt spid="37"/>
                                            </p:tgtEl>
                                            <p:attrNameLst>
                                              <p:attrName>ppt_y</p:attrName>
                                            </p:attrNameLst>
                                          </p:cBhvr>
                                          <p:tavLst>
                                            <p:tav tm="0">
                                              <p:val>
                                                <p:strVal val="#ppt_y+.1"/>
                                              </p:val>
                                            </p:tav>
                                            <p:tav tm="100000">
                                              <p:val>
                                                <p:strVal val="#ppt_y"/>
                                              </p:val>
                                            </p:tav>
                                          </p:tavLst>
                                        </p:anim>
                                      </p:childTnLst>
                                    </p:cTn>
                                  </p:par>
                                </p:childTnLst>
                              </p:cTn>
                            </p:par>
                            <p:par>
                              <p:cTn id="69" fill="hold">
                                <p:stCondLst>
                                  <p:cond delay="2000"/>
                                </p:stCondLst>
                                <p:childTnLst>
                                  <p:par>
                                    <p:cTn id="70" presetID="22" presetClass="entr" presetSubtype="4" fill="hold" grpId="0" nodeType="after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wipe(down)">
                                          <p:cBhvr>
                                            <p:cTn id="72" dur="500"/>
                                            <p:tgtEl>
                                              <p:spTgt spid="12"/>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down)">
                                          <p:cBhvr>
                                            <p:cTn id="75" dur="500"/>
                                            <p:tgtEl>
                                              <p:spTgt spid="13"/>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4"/>
                                            </p:tgtEl>
                                            <p:attrNameLst>
                                              <p:attrName>style.visibility</p:attrName>
                                            </p:attrNameLst>
                                          </p:cBhvr>
                                          <p:to>
                                            <p:strVal val="visible"/>
                                          </p:to>
                                        </p:set>
                                        <p:animEffect transition="in" filter="wipe(down)">
                                          <p:cBhvr>
                                            <p:cTn id="78" dur="500"/>
                                            <p:tgtEl>
                                              <p:spTgt spid="14"/>
                                            </p:tgtEl>
                                          </p:cBhvr>
                                        </p:animEffect>
                                      </p:childTnLst>
                                    </p:cTn>
                                  </p:par>
                                  <p:par>
                                    <p:cTn id="79" presetID="22" presetClass="entr" presetSubtype="4"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wipe(down)">
                                          <p:cBhvr>
                                            <p:cTn id="81" dur="500"/>
                                            <p:tgtEl>
                                              <p:spTgt spid="15"/>
                                            </p:tgtEl>
                                          </p:cBhvr>
                                        </p:animEffect>
                                      </p:childTnLst>
                                    </p:cTn>
                                  </p:par>
                                </p:childTnLst>
                              </p:cTn>
                            </p:par>
                            <p:par>
                              <p:cTn id="82" fill="hold">
                                <p:stCondLst>
                                  <p:cond delay="2500"/>
                                </p:stCondLst>
                                <p:childTnLst>
                                  <p:par>
                                    <p:cTn id="83" presetID="22" presetClass="entr" presetSubtype="4" fill="hold" grpId="0" nodeType="after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wipe(down)">
                                          <p:cBhvr>
                                            <p:cTn id="85" dur="500"/>
                                            <p:tgtEl>
                                              <p:spTgt spid="22"/>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wipe(down)">
                                          <p:cBhvr>
                                            <p:cTn id="88" dur="500"/>
                                            <p:tgtEl>
                                              <p:spTgt spid="23"/>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wipe(down)">
                                          <p:cBhvr>
                                            <p:cTn id="91" dur="500"/>
                                            <p:tgtEl>
                                              <p:spTgt spid="24"/>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wipe(down)">
                                          <p:cBhvr>
                                            <p:cTn id="94" dur="500"/>
                                            <p:tgtEl>
                                              <p:spTgt spid="25"/>
                                            </p:tgtEl>
                                          </p:cBhvr>
                                        </p:animEffect>
                                      </p:childTnLst>
                                    </p:cTn>
                                  </p:par>
                                </p:childTnLst>
                              </p:cTn>
                            </p:par>
                            <p:par>
                              <p:cTn id="95" fill="hold">
                                <p:stCondLst>
                                  <p:cond delay="3000"/>
                                </p:stCondLst>
                                <p:childTnLst>
                                  <p:par>
                                    <p:cTn id="96" presetID="56" presetClass="entr" presetSubtype="0" fill="hold" grpId="0" nodeType="afterEffect">
                                      <p:stCondLst>
                                        <p:cond delay="0"/>
                                      </p:stCondLst>
                                      <p:iterate type="lt">
                                        <p:tmPct val="10000"/>
                                      </p:iterate>
                                      <p:childTnLst>
                                        <p:set>
                                          <p:cBhvr>
                                            <p:cTn id="97" dur="1" fill="hold">
                                              <p:stCondLst>
                                                <p:cond delay="0"/>
                                              </p:stCondLst>
                                            </p:cTn>
                                            <p:tgtEl>
                                              <p:spTgt spid="26"/>
                                            </p:tgtEl>
                                            <p:attrNameLst>
                                              <p:attrName>style.visibility</p:attrName>
                                            </p:attrNameLst>
                                          </p:cBhvr>
                                          <p:to>
                                            <p:strVal val="visible"/>
                                          </p:to>
                                        </p:set>
                                        <p:anim by="(-#ppt_w*2)" calcmode="lin" valueType="num">
                                          <p:cBhvr rctx="PPT">
                                            <p:cTn id="98" dur="150" autoRev="1" fill="hold">
                                              <p:stCondLst>
                                                <p:cond delay="0"/>
                                              </p:stCondLst>
                                            </p:cTn>
                                            <p:tgtEl>
                                              <p:spTgt spid="26"/>
                                            </p:tgtEl>
                                            <p:attrNameLst>
                                              <p:attrName>ppt_w</p:attrName>
                                            </p:attrNameLst>
                                          </p:cBhvr>
                                        </p:anim>
                                        <p:anim by="(#ppt_w*0.50)" calcmode="lin" valueType="num">
                                          <p:cBhvr>
                                            <p:cTn id="99" dur="150" decel="50000" autoRev="1" fill="hold">
                                              <p:stCondLst>
                                                <p:cond delay="0"/>
                                              </p:stCondLst>
                                            </p:cTn>
                                            <p:tgtEl>
                                              <p:spTgt spid="26"/>
                                            </p:tgtEl>
                                            <p:attrNameLst>
                                              <p:attrName>ppt_x</p:attrName>
                                            </p:attrNameLst>
                                          </p:cBhvr>
                                        </p:anim>
                                        <p:anim from="(-#ppt_h/2)" to="(#ppt_y)" calcmode="lin" valueType="num">
                                          <p:cBhvr>
                                            <p:cTn id="100" dur="300" fill="hold">
                                              <p:stCondLst>
                                                <p:cond delay="0"/>
                                              </p:stCondLst>
                                            </p:cTn>
                                            <p:tgtEl>
                                              <p:spTgt spid="26"/>
                                            </p:tgtEl>
                                            <p:attrNameLst>
                                              <p:attrName>ppt_y</p:attrName>
                                            </p:attrNameLst>
                                          </p:cBhvr>
                                        </p:anim>
                                        <p:animRot by="21600000">
                                          <p:cBhvr>
                                            <p:cTn id="101" dur="300" fill="hold">
                                              <p:stCondLst>
                                                <p:cond delay="0"/>
                                              </p:stCondLst>
                                            </p:cTn>
                                            <p:tgtEl>
                                              <p:spTgt spid="26"/>
                                            </p:tgtEl>
                                            <p:attrNameLst>
                                              <p:attrName>r</p:attrName>
                                            </p:attrNameLst>
                                          </p:cBhvr>
                                        </p:animRot>
                                      </p:childTnLst>
                                    </p:cTn>
                                  </p:par>
                                  <p:par>
                                    <p:cTn id="102" presetID="56" presetClass="entr" presetSubtype="0" fill="hold" grpId="0" nodeType="withEffect">
                                      <p:stCondLst>
                                        <p:cond delay="0"/>
                                      </p:stCondLst>
                                      <p:iterate type="lt">
                                        <p:tmPct val="10000"/>
                                      </p:iterate>
                                      <p:childTnLst>
                                        <p:set>
                                          <p:cBhvr>
                                            <p:cTn id="103" dur="1" fill="hold">
                                              <p:stCondLst>
                                                <p:cond delay="0"/>
                                              </p:stCondLst>
                                            </p:cTn>
                                            <p:tgtEl>
                                              <p:spTgt spid="27"/>
                                            </p:tgtEl>
                                            <p:attrNameLst>
                                              <p:attrName>style.visibility</p:attrName>
                                            </p:attrNameLst>
                                          </p:cBhvr>
                                          <p:to>
                                            <p:strVal val="visible"/>
                                          </p:to>
                                        </p:set>
                                        <p:anim by="(-#ppt_w*2)" calcmode="lin" valueType="num">
                                          <p:cBhvr rctx="PPT">
                                            <p:cTn id="104" dur="150" autoRev="1" fill="hold">
                                              <p:stCondLst>
                                                <p:cond delay="0"/>
                                              </p:stCondLst>
                                            </p:cTn>
                                            <p:tgtEl>
                                              <p:spTgt spid="27"/>
                                            </p:tgtEl>
                                            <p:attrNameLst>
                                              <p:attrName>ppt_w</p:attrName>
                                            </p:attrNameLst>
                                          </p:cBhvr>
                                        </p:anim>
                                        <p:anim by="(#ppt_w*0.50)" calcmode="lin" valueType="num">
                                          <p:cBhvr>
                                            <p:cTn id="105" dur="150" decel="50000" autoRev="1" fill="hold">
                                              <p:stCondLst>
                                                <p:cond delay="0"/>
                                              </p:stCondLst>
                                            </p:cTn>
                                            <p:tgtEl>
                                              <p:spTgt spid="27"/>
                                            </p:tgtEl>
                                            <p:attrNameLst>
                                              <p:attrName>ppt_x</p:attrName>
                                            </p:attrNameLst>
                                          </p:cBhvr>
                                        </p:anim>
                                        <p:anim from="(-#ppt_h/2)" to="(#ppt_y)" calcmode="lin" valueType="num">
                                          <p:cBhvr>
                                            <p:cTn id="106" dur="300" fill="hold">
                                              <p:stCondLst>
                                                <p:cond delay="0"/>
                                              </p:stCondLst>
                                            </p:cTn>
                                            <p:tgtEl>
                                              <p:spTgt spid="27"/>
                                            </p:tgtEl>
                                            <p:attrNameLst>
                                              <p:attrName>ppt_y</p:attrName>
                                            </p:attrNameLst>
                                          </p:cBhvr>
                                        </p:anim>
                                        <p:animRot by="21600000">
                                          <p:cBhvr>
                                            <p:cTn id="107" dur="300" fill="hold">
                                              <p:stCondLst>
                                                <p:cond delay="0"/>
                                              </p:stCondLst>
                                            </p:cTn>
                                            <p:tgtEl>
                                              <p:spTgt spid="27"/>
                                            </p:tgtEl>
                                            <p:attrNameLst>
                                              <p:attrName>r</p:attrName>
                                            </p:attrNameLst>
                                          </p:cBhvr>
                                        </p:animRot>
                                      </p:childTnLst>
                                    </p:cTn>
                                  </p:par>
                                  <p:par>
                                    <p:cTn id="108" presetID="56" presetClass="entr" presetSubtype="0" fill="hold" grpId="0" nodeType="withEffect">
                                      <p:stCondLst>
                                        <p:cond delay="0"/>
                                      </p:stCondLst>
                                      <p:iterate type="lt">
                                        <p:tmPct val="10000"/>
                                      </p:iterate>
                                      <p:childTnLst>
                                        <p:set>
                                          <p:cBhvr>
                                            <p:cTn id="109" dur="1" fill="hold">
                                              <p:stCondLst>
                                                <p:cond delay="0"/>
                                              </p:stCondLst>
                                            </p:cTn>
                                            <p:tgtEl>
                                              <p:spTgt spid="28"/>
                                            </p:tgtEl>
                                            <p:attrNameLst>
                                              <p:attrName>style.visibility</p:attrName>
                                            </p:attrNameLst>
                                          </p:cBhvr>
                                          <p:to>
                                            <p:strVal val="visible"/>
                                          </p:to>
                                        </p:set>
                                        <p:anim by="(-#ppt_w*2)" calcmode="lin" valueType="num">
                                          <p:cBhvr rctx="PPT">
                                            <p:cTn id="110" dur="150" autoRev="1" fill="hold">
                                              <p:stCondLst>
                                                <p:cond delay="0"/>
                                              </p:stCondLst>
                                            </p:cTn>
                                            <p:tgtEl>
                                              <p:spTgt spid="28"/>
                                            </p:tgtEl>
                                            <p:attrNameLst>
                                              <p:attrName>ppt_w</p:attrName>
                                            </p:attrNameLst>
                                          </p:cBhvr>
                                        </p:anim>
                                        <p:anim by="(#ppt_w*0.50)" calcmode="lin" valueType="num">
                                          <p:cBhvr>
                                            <p:cTn id="111" dur="150" decel="50000" autoRev="1" fill="hold">
                                              <p:stCondLst>
                                                <p:cond delay="0"/>
                                              </p:stCondLst>
                                            </p:cTn>
                                            <p:tgtEl>
                                              <p:spTgt spid="28"/>
                                            </p:tgtEl>
                                            <p:attrNameLst>
                                              <p:attrName>ppt_x</p:attrName>
                                            </p:attrNameLst>
                                          </p:cBhvr>
                                        </p:anim>
                                        <p:anim from="(-#ppt_h/2)" to="(#ppt_y)" calcmode="lin" valueType="num">
                                          <p:cBhvr>
                                            <p:cTn id="112" dur="300" fill="hold">
                                              <p:stCondLst>
                                                <p:cond delay="0"/>
                                              </p:stCondLst>
                                            </p:cTn>
                                            <p:tgtEl>
                                              <p:spTgt spid="28"/>
                                            </p:tgtEl>
                                            <p:attrNameLst>
                                              <p:attrName>ppt_y</p:attrName>
                                            </p:attrNameLst>
                                          </p:cBhvr>
                                        </p:anim>
                                        <p:animRot by="21600000">
                                          <p:cBhvr>
                                            <p:cTn id="113" dur="300" fill="hold">
                                              <p:stCondLst>
                                                <p:cond delay="0"/>
                                              </p:stCondLst>
                                            </p:cTn>
                                            <p:tgtEl>
                                              <p:spTgt spid="28"/>
                                            </p:tgtEl>
                                            <p:attrNameLst>
                                              <p:attrName>r</p:attrName>
                                            </p:attrNameLst>
                                          </p:cBhvr>
                                        </p:animRot>
                                      </p:childTnLst>
                                    </p:cTn>
                                  </p:par>
                                  <p:par>
                                    <p:cTn id="114" presetID="56" presetClass="entr" presetSubtype="0" fill="hold" grpId="0" nodeType="withEffect">
                                      <p:stCondLst>
                                        <p:cond delay="0"/>
                                      </p:stCondLst>
                                      <p:iterate type="lt">
                                        <p:tmPct val="10000"/>
                                      </p:iterate>
                                      <p:childTnLst>
                                        <p:set>
                                          <p:cBhvr>
                                            <p:cTn id="115" dur="1" fill="hold">
                                              <p:stCondLst>
                                                <p:cond delay="0"/>
                                              </p:stCondLst>
                                            </p:cTn>
                                            <p:tgtEl>
                                              <p:spTgt spid="29"/>
                                            </p:tgtEl>
                                            <p:attrNameLst>
                                              <p:attrName>style.visibility</p:attrName>
                                            </p:attrNameLst>
                                          </p:cBhvr>
                                          <p:to>
                                            <p:strVal val="visible"/>
                                          </p:to>
                                        </p:set>
                                        <p:anim by="(-#ppt_w*2)" calcmode="lin" valueType="num">
                                          <p:cBhvr rctx="PPT">
                                            <p:cTn id="116" dur="150" autoRev="1" fill="hold">
                                              <p:stCondLst>
                                                <p:cond delay="0"/>
                                              </p:stCondLst>
                                            </p:cTn>
                                            <p:tgtEl>
                                              <p:spTgt spid="29"/>
                                            </p:tgtEl>
                                            <p:attrNameLst>
                                              <p:attrName>ppt_w</p:attrName>
                                            </p:attrNameLst>
                                          </p:cBhvr>
                                        </p:anim>
                                        <p:anim by="(#ppt_w*0.50)" calcmode="lin" valueType="num">
                                          <p:cBhvr>
                                            <p:cTn id="117" dur="150" decel="50000" autoRev="1" fill="hold">
                                              <p:stCondLst>
                                                <p:cond delay="0"/>
                                              </p:stCondLst>
                                            </p:cTn>
                                            <p:tgtEl>
                                              <p:spTgt spid="29"/>
                                            </p:tgtEl>
                                            <p:attrNameLst>
                                              <p:attrName>ppt_x</p:attrName>
                                            </p:attrNameLst>
                                          </p:cBhvr>
                                        </p:anim>
                                        <p:anim from="(-#ppt_h/2)" to="(#ppt_y)" calcmode="lin" valueType="num">
                                          <p:cBhvr>
                                            <p:cTn id="118" dur="300" fill="hold">
                                              <p:stCondLst>
                                                <p:cond delay="0"/>
                                              </p:stCondLst>
                                            </p:cTn>
                                            <p:tgtEl>
                                              <p:spTgt spid="29"/>
                                            </p:tgtEl>
                                            <p:attrNameLst>
                                              <p:attrName>ppt_y</p:attrName>
                                            </p:attrNameLst>
                                          </p:cBhvr>
                                        </p:anim>
                                        <p:animRot by="21600000">
                                          <p:cBhvr>
                                            <p:cTn id="119" dur="300" fill="hold">
                                              <p:stCondLst>
                                                <p:cond delay="0"/>
                                              </p:stCondLst>
                                            </p:cTn>
                                            <p:tgtEl>
                                              <p:spTgt spid="29"/>
                                            </p:tgtEl>
                                            <p:attrNameLst>
                                              <p:attrName>r</p:attrName>
                                            </p:attrNameLst>
                                          </p:cBhvr>
                                        </p:animRot>
                                      </p:childTnLst>
                                    </p:cTn>
                                  </p:par>
                                </p:childTnLst>
                              </p:cTn>
                            </p:par>
                            <p:par>
                              <p:cTn id="120" fill="hold">
                                <p:stCondLst>
                                  <p:cond delay="3860"/>
                                </p:stCondLst>
                                <p:childTnLst>
                                  <p:par>
                                    <p:cTn id="121" presetID="31" presetClass="entr" presetSubtype="0" fill="hold" grpId="0" nodeType="afterEffect">
                                      <p:stCondLst>
                                        <p:cond delay="0"/>
                                      </p:stCondLst>
                                      <p:childTnLst>
                                        <p:set>
                                          <p:cBhvr>
                                            <p:cTn id="122" dur="1" fill="hold">
                                              <p:stCondLst>
                                                <p:cond delay="0"/>
                                              </p:stCondLst>
                                            </p:cTn>
                                            <p:tgtEl>
                                              <p:spTgt spid="30"/>
                                            </p:tgtEl>
                                            <p:attrNameLst>
                                              <p:attrName>style.visibility</p:attrName>
                                            </p:attrNameLst>
                                          </p:cBhvr>
                                          <p:to>
                                            <p:strVal val="visible"/>
                                          </p:to>
                                        </p:set>
                                        <p:anim calcmode="lin" valueType="num">
                                          <p:cBhvr>
                                            <p:cTn id="123" dur="500" fill="hold"/>
                                            <p:tgtEl>
                                              <p:spTgt spid="30"/>
                                            </p:tgtEl>
                                            <p:attrNameLst>
                                              <p:attrName>ppt_w</p:attrName>
                                            </p:attrNameLst>
                                          </p:cBhvr>
                                          <p:tavLst>
                                            <p:tav tm="0">
                                              <p:val>
                                                <p:fltVal val="0"/>
                                              </p:val>
                                            </p:tav>
                                            <p:tav tm="100000">
                                              <p:val>
                                                <p:strVal val="#ppt_w"/>
                                              </p:val>
                                            </p:tav>
                                          </p:tavLst>
                                        </p:anim>
                                        <p:anim calcmode="lin" valueType="num">
                                          <p:cBhvr>
                                            <p:cTn id="124" dur="500" fill="hold"/>
                                            <p:tgtEl>
                                              <p:spTgt spid="30"/>
                                            </p:tgtEl>
                                            <p:attrNameLst>
                                              <p:attrName>ppt_h</p:attrName>
                                            </p:attrNameLst>
                                          </p:cBhvr>
                                          <p:tavLst>
                                            <p:tav tm="0">
                                              <p:val>
                                                <p:fltVal val="0"/>
                                              </p:val>
                                            </p:tav>
                                            <p:tav tm="100000">
                                              <p:val>
                                                <p:strVal val="#ppt_h"/>
                                              </p:val>
                                            </p:tav>
                                          </p:tavLst>
                                        </p:anim>
                                        <p:anim calcmode="lin" valueType="num">
                                          <p:cBhvr>
                                            <p:cTn id="125" dur="500" fill="hold"/>
                                            <p:tgtEl>
                                              <p:spTgt spid="30"/>
                                            </p:tgtEl>
                                            <p:attrNameLst>
                                              <p:attrName>style.rotation</p:attrName>
                                            </p:attrNameLst>
                                          </p:cBhvr>
                                          <p:tavLst>
                                            <p:tav tm="0">
                                              <p:val>
                                                <p:fltVal val="90"/>
                                              </p:val>
                                            </p:tav>
                                            <p:tav tm="100000">
                                              <p:val>
                                                <p:fltVal val="0"/>
                                              </p:val>
                                            </p:tav>
                                          </p:tavLst>
                                        </p:anim>
                                        <p:animEffect transition="in" filter="fade">
                                          <p:cBhvr>
                                            <p:cTn id="126" dur="500"/>
                                            <p:tgtEl>
                                              <p:spTgt spid="30"/>
                                            </p:tgtEl>
                                          </p:cBhvr>
                                        </p:animEffect>
                                      </p:childTnLst>
                                    </p:cTn>
                                  </p:par>
                                  <p:par>
                                    <p:cTn id="127" presetID="31" presetClass="entr" presetSubtype="0" fill="hold" grpId="0" nodeType="withEffect">
                                      <p:stCondLst>
                                        <p:cond delay="0"/>
                                      </p:stCondLst>
                                      <p:childTnLst>
                                        <p:set>
                                          <p:cBhvr>
                                            <p:cTn id="128" dur="1" fill="hold">
                                              <p:stCondLst>
                                                <p:cond delay="0"/>
                                              </p:stCondLst>
                                            </p:cTn>
                                            <p:tgtEl>
                                              <p:spTgt spid="31"/>
                                            </p:tgtEl>
                                            <p:attrNameLst>
                                              <p:attrName>style.visibility</p:attrName>
                                            </p:attrNameLst>
                                          </p:cBhvr>
                                          <p:to>
                                            <p:strVal val="visible"/>
                                          </p:to>
                                        </p:set>
                                        <p:anim calcmode="lin" valueType="num">
                                          <p:cBhvr>
                                            <p:cTn id="129" dur="500" fill="hold"/>
                                            <p:tgtEl>
                                              <p:spTgt spid="31"/>
                                            </p:tgtEl>
                                            <p:attrNameLst>
                                              <p:attrName>ppt_w</p:attrName>
                                            </p:attrNameLst>
                                          </p:cBhvr>
                                          <p:tavLst>
                                            <p:tav tm="0">
                                              <p:val>
                                                <p:fltVal val="0"/>
                                              </p:val>
                                            </p:tav>
                                            <p:tav tm="100000">
                                              <p:val>
                                                <p:strVal val="#ppt_w"/>
                                              </p:val>
                                            </p:tav>
                                          </p:tavLst>
                                        </p:anim>
                                        <p:anim calcmode="lin" valueType="num">
                                          <p:cBhvr>
                                            <p:cTn id="130" dur="500" fill="hold"/>
                                            <p:tgtEl>
                                              <p:spTgt spid="31"/>
                                            </p:tgtEl>
                                            <p:attrNameLst>
                                              <p:attrName>ppt_h</p:attrName>
                                            </p:attrNameLst>
                                          </p:cBhvr>
                                          <p:tavLst>
                                            <p:tav tm="0">
                                              <p:val>
                                                <p:fltVal val="0"/>
                                              </p:val>
                                            </p:tav>
                                            <p:tav tm="100000">
                                              <p:val>
                                                <p:strVal val="#ppt_h"/>
                                              </p:val>
                                            </p:tav>
                                          </p:tavLst>
                                        </p:anim>
                                        <p:anim calcmode="lin" valueType="num">
                                          <p:cBhvr>
                                            <p:cTn id="131" dur="500" fill="hold"/>
                                            <p:tgtEl>
                                              <p:spTgt spid="31"/>
                                            </p:tgtEl>
                                            <p:attrNameLst>
                                              <p:attrName>style.rotation</p:attrName>
                                            </p:attrNameLst>
                                          </p:cBhvr>
                                          <p:tavLst>
                                            <p:tav tm="0">
                                              <p:val>
                                                <p:fltVal val="90"/>
                                              </p:val>
                                            </p:tav>
                                            <p:tav tm="100000">
                                              <p:val>
                                                <p:fltVal val="0"/>
                                              </p:val>
                                            </p:tav>
                                          </p:tavLst>
                                        </p:anim>
                                        <p:animEffect transition="in" filter="fade">
                                          <p:cBhvr>
                                            <p:cTn id="132" dur="500"/>
                                            <p:tgtEl>
                                              <p:spTgt spid="31"/>
                                            </p:tgtEl>
                                          </p:cBhvr>
                                        </p:animEffect>
                                      </p:childTnLst>
                                    </p:cTn>
                                  </p:par>
                                  <p:par>
                                    <p:cTn id="133" presetID="31" presetClass="entr" presetSubtype="0" fill="hold" grpId="0" nodeType="withEffect">
                                      <p:stCondLst>
                                        <p:cond delay="0"/>
                                      </p:stCondLst>
                                      <p:childTnLst>
                                        <p:set>
                                          <p:cBhvr>
                                            <p:cTn id="134" dur="1" fill="hold">
                                              <p:stCondLst>
                                                <p:cond delay="0"/>
                                              </p:stCondLst>
                                            </p:cTn>
                                            <p:tgtEl>
                                              <p:spTgt spid="32"/>
                                            </p:tgtEl>
                                            <p:attrNameLst>
                                              <p:attrName>style.visibility</p:attrName>
                                            </p:attrNameLst>
                                          </p:cBhvr>
                                          <p:to>
                                            <p:strVal val="visible"/>
                                          </p:to>
                                        </p:set>
                                        <p:anim calcmode="lin" valueType="num">
                                          <p:cBhvr>
                                            <p:cTn id="135" dur="500" fill="hold"/>
                                            <p:tgtEl>
                                              <p:spTgt spid="32"/>
                                            </p:tgtEl>
                                            <p:attrNameLst>
                                              <p:attrName>ppt_w</p:attrName>
                                            </p:attrNameLst>
                                          </p:cBhvr>
                                          <p:tavLst>
                                            <p:tav tm="0">
                                              <p:val>
                                                <p:fltVal val="0"/>
                                              </p:val>
                                            </p:tav>
                                            <p:tav tm="100000">
                                              <p:val>
                                                <p:strVal val="#ppt_w"/>
                                              </p:val>
                                            </p:tav>
                                          </p:tavLst>
                                        </p:anim>
                                        <p:anim calcmode="lin" valueType="num">
                                          <p:cBhvr>
                                            <p:cTn id="136" dur="500" fill="hold"/>
                                            <p:tgtEl>
                                              <p:spTgt spid="32"/>
                                            </p:tgtEl>
                                            <p:attrNameLst>
                                              <p:attrName>ppt_h</p:attrName>
                                            </p:attrNameLst>
                                          </p:cBhvr>
                                          <p:tavLst>
                                            <p:tav tm="0">
                                              <p:val>
                                                <p:fltVal val="0"/>
                                              </p:val>
                                            </p:tav>
                                            <p:tav tm="100000">
                                              <p:val>
                                                <p:strVal val="#ppt_h"/>
                                              </p:val>
                                            </p:tav>
                                          </p:tavLst>
                                        </p:anim>
                                        <p:anim calcmode="lin" valueType="num">
                                          <p:cBhvr>
                                            <p:cTn id="137" dur="500" fill="hold"/>
                                            <p:tgtEl>
                                              <p:spTgt spid="32"/>
                                            </p:tgtEl>
                                            <p:attrNameLst>
                                              <p:attrName>style.rotation</p:attrName>
                                            </p:attrNameLst>
                                          </p:cBhvr>
                                          <p:tavLst>
                                            <p:tav tm="0">
                                              <p:val>
                                                <p:fltVal val="90"/>
                                              </p:val>
                                            </p:tav>
                                            <p:tav tm="100000">
                                              <p:val>
                                                <p:fltVal val="0"/>
                                              </p:val>
                                            </p:tav>
                                          </p:tavLst>
                                        </p:anim>
                                        <p:animEffect transition="in" filter="fade">
                                          <p:cBhvr>
                                            <p:cTn id="138" dur="500"/>
                                            <p:tgtEl>
                                              <p:spTgt spid="32"/>
                                            </p:tgtEl>
                                          </p:cBhvr>
                                        </p:animEffect>
                                      </p:childTnLst>
                                    </p:cTn>
                                  </p:par>
                                  <p:par>
                                    <p:cTn id="139" presetID="31" presetClass="entr" presetSubtype="0" fill="hold" grpId="0" nodeType="withEffect">
                                      <p:stCondLst>
                                        <p:cond delay="0"/>
                                      </p:stCondLst>
                                      <p:childTnLst>
                                        <p:set>
                                          <p:cBhvr>
                                            <p:cTn id="140" dur="1" fill="hold">
                                              <p:stCondLst>
                                                <p:cond delay="0"/>
                                              </p:stCondLst>
                                            </p:cTn>
                                            <p:tgtEl>
                                              <p:spTgt spid="33"/>
                                            </p:tgtEl>
                                            <p:attrNameLst>
                                              <p:attrName>style.visibility</p:attrName>
                                            </p:attrNameLst>
                                          </p:cBhvr>
                                          <p:to>
                                            <p:strVal val="visible"/>
                                          </p:to>
                                        </p:set>
                                        <p:anim calcmode="lin" valueType="num">
                                          <p:cBhvr>
                                            <p:cTn id="141" dur="500" fill="hold"/>
                                            <p:tgtEl>
                                              <p:spTgt spid="33"/>
                                            </p:tgtEl>
                                            <p:attrNameLst>
                                              <p:attrName>ppt_w</p:attrName>
                                            </p:attrNameLst>
                                          </p:cBhvr>
                                          <p:tavLst>
                                            <p:tav tm="0">
                                              <p:val>
                                                <p:fltVal val="0"/>
                                              </p:val>
                                            </p:tav>
                                            <p:tav tm="100000">
                                              <p:val>
                                                <p:strVal val="#ppt_w"/>
                                              </p:val>
                                            </p:tav>
                                          </p:tavLst>
                                        </p:anim>
                                        <p:anim calcmode="lin" valueType="num">
                                          <p:cBhvr>
                                            <p:cTn id="142" dur="500" fill="hold"/>
                                            <p:tgtEl>
                                              <p:spTgt spid="33"/>
                                            </p:tgtEl>
                                            <p:attrNameLst>
                                              <p:attrName>ppt_h</p:attrName>
                                            </p:attrNameLst>
                                          </p:cBhvr>
                                          <p:tavLst>
                                            <p:tav tm="0">
                                              <p:val>
                                                <p:fltVal val="0"/>
                                              </p:val>
                                            </p:tav>
                                            <p:tav tm="100000">
                                              <p:val>
                                                <p:strVal val="#ppt_h"/>
                                              </p:val>
                                            </p:tav>
                                          </p:tavLst>
                                        </p:anim>
                                        <p:anim calcmode="lin" valueType="num">
                                          <p:cBhvr>
                                            <p:cTn id="143" dur="500" fill="hold"/>
                                            <p:tgtEl>
                                              <p:spTgt spid="33"/>
                                            </p:tgtEl>
                                            <p:attrNameLst>
                                              <p:attrName>style.rotation</p:attrName>
                                            </p:attrNameLst>
                                          </p:cBhvr>
                                          <p:tavLst>
                                            <p:tav tm="0">
                                              <p:val>
                                                <p:fltVal val="90"/>
                                              </p:val>
                                            </p:tav>
                                            <p:tav tm="100000">
                                              <p:val>
                                                <p:fltVal val="0"/>
                                              </p:val>
                                            </p:tav>
                                          </p:tavLst>
                                        </p:anim>
                                        <p:animEffect transition="in" filter="fade">
                                          <p:cBhvr>
                                            <p:cTn id="144"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p:bldP spid="18" grpId="1"/>
          <p:bldP spid="19" grpId="0"/>
          <p:bldP spid="19" grpId="1"/>
          <p:bldP spid="20" grpId="0"/>
          <p:bldP spid="20" grpId="1"/>
          <p:bldP spid="21" grpId="0"/>
          <p:bldP spid="21" grpId="1"/>
          <p:bldP spid="22" grpId="0" animBg="1"/>
          <p:bldP spid="23" grpId="0" animBg="1"/>
          <p:bldP spid="24" grpId="0" animBg="1"/>
          <p:bldP spid="25" grpId="0" animBg="1"/>
          <p:bldP spid="26" grpId="0"/>
          <p:bldP spid="27" grpId="0"/>
          <p:bldP spid="28" grpId="0"/>
          <p:bldP spid="29" grpId="0"/>
          <p:bldP spid="30" grpId="0" animBg="1"/>
          <p:bldP spid="31" grpId="0" animBg="1"/>
          <p:bldP spid="32" grpId="0"/>
          <p:bldP spid="33" grpId="0"/>
          <p:bldP spid="34" grpId="0"/>
          <p:bldP spid="35" grpId="0"/>
          <p:bldP spid="36" grpId="0"/>
          <p:bldP spid="37" grpId="0"/>
          <p:bldP spid="38" grpId="0" animBg="1"/>
          <p:bldP spid="3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right)">
                                          <p:cBhvr>
                                            <p:cTn id="7" dur="300"/>
                                            <p:tgtEl>
                                              <p:spTgt spid="38"/>
                                            </p:tgtEl>
                                          </p:cBhvr>
                                        </p:animEffect>
                                      </p:childTnLst>
                                    </p:cTn>
                                  </p:par>
                                  <p:par>
                                    <p:cTn id="8" presetID="22" presetClass="entr" presetSubtype="2" fill="hold" grpId="0" nodeType="withEffect">
                                      <p:stCondLst>
                                        <p:cond delay="400"/>
                                      </p:stCondLst>
                                      <p:childTnLst>
                                        <p:set>
                                          <p:cBhvr>
                                            <p:cTn id="9" dur="1" fill="hold">
                                              <p:stCondLst>
                                                <p:cond delay="0"/>
                                              </p:stCondLst>
                                            </p:cTn>
                                            <p:tgtEl>
                                              <p:spTgt spid="39"/>
                                            </p:tgtEl>
                                            <p:attrNameLst>
                                              <p:attrName>style.visibility</p:attrName>
                                            </p:attrNameLst>
                                          </p:cBhvr>
                                          <p:to>
                                            <p:strVal val="visible"/>
                                          </p:to>
                                        </p:set>
                                        <p:animEffect transition="in" filter="wipe(right)">
                                          <p:cBhvr>
                                            <p:cTn id="10" dur="300"/>
                                            <p:tgtEl>
                                              <p:spTgt spid="39"/>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down)">
                                          <p:cBhvr>
                                            <p:cTn id="14" dur="500"/>
                                            <p:tgtEl>
                                              <p:spTgt spid="17"/>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childTnLst>
                              </p:cTn>
                            </p:par>
                            <p:par>
                              <p:cTn id="31" fill="hold">
                                <p:stCondLst>
                                  <p:cond delay="1500"/>
                                </p:stCondLst>
                                <p:childTnLst>
                                  <p:par>
                                    <p:cTn id="32" presetID="1" presetClass="entr" presetSubtype="0"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par>
                                    <p:cTn id="34" presetID="64" presetClass="path" presetSubtype="0" accel="50000" fill="hold" grpId="1" nodeType="withEffect">
                                      <p:stCondLst>
                                        <p:cond delay="0"/>
                                      </p:stCondLst>
                                      <p:childTnLst>
                                        <p:animMotion origin="layout" path="M 0.02472 0.10393 L -1.27098E-6 2.22222E-6 " pathEditMode="relative" rAng="0" ptsTypes="AA">
                                          <p:cBhvr>
                                            <p:cTn id="35" dur="500" fill="hold"/>
                                            <p:tgtEl>
                                              <p:spTgt spid="18"/>
                                            </p:tgtEl>
                                            <p:attrNameLst>
                                              <p:attrName>ppt_x</p:attrName>
                                              <p:attrName>ppt_y</p:attrName>
                                            </p:attrNameLst>
                                          </p:cBhvr>
                                          <p:rCtr x="-1236" y="-5208"/>
                                        </p:animMotion>
                                      </p:childTnLst>
                                    </p:cTn>
                                  </p:par>
                                  <p:par>
                                    <p:cTn id="36" presetID="1"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childTnLst>
                                    </p:cTn>
                                  </p:par>
                                  <p:par>
                                    <p:cTn id="38" presetID="64" presetClass="path" presetSubtype="0" accel="50000" fill="hold" grpId="1" nodeType="withEffect">
                                      <p:stCondLst>
                                        <p:cond delay="0"/>
                                      </p:stCondLst>
                                      <p:childTnLst>
                                        <p:animMotion origin="layout" path="M 0.02472 0.10393 L -1.27098E-6 2.22222E-6 " pathEditMode="relative" rAng="0" ptsTypes="AA">
                                          <p:cBhvr>
                                            <p:cTn id="39" dur="500" fill="hold"/>
                                            <p:tgtEl>
                                              <p:spTgt spid="19"/>
                                            </p:tgtEl>
                                            <p:attrNameLst>
                                              <p:attrName>ppt_x</p:attrName>
                                              <p:attrName>ppt_y</p:attrName>
                                            </p:attrNameLst>
                                          </p:cBhvr>
                                          <p:rCtr x="-1236" y="-5208"/>
                                        </p:animMotion>
                                      </p:childTnLst>
                                    </p:cTn>
                                  </p:par>
                                  <p:par>
                                    <p:cTn id="40" presetID="1"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childTnLst>
                                    </p:cTn>
                                  </p:par>
                                  <p:par>
                                    <p:cTn id="42" presetID="64" presetClass="path" presetSubtype="0" accel="50000" fill="hold" grpId="1" nodeType="withEffect">
                                      <p:stCondLst>
                                        <p:cond delay="0"/>
                                      </p:stCondLst>
                                      <p:childTnLst>
                                        <p:animMotion origin="layout" path="M 0.02472 0.10393 L -1.27098E-6 2.22222E-6 " pathEditMode="relative" rAng="0" ptsTypes="AA">
                                          <p:cBhvr>
                                            <p:cTn id="43" dur="500" fill="hold"/>
                                            <p:tgtEl>
                                              <p:spTgt spid="20"/>
                                            </p:tgtEl>
                                            <p:attrNameLst>
                                              <p:attrName>ppt_x</p:attrName>
                                              <p:attrName>ppt_y</p:attrName>
                                            </p:attrNameLst>
                                          </p:cBhvr>
                                          <p:rCtr x="-1236" y="-5208"/>
                                        </p:animMotion>
                                      </p:childTnLst>
                                    </p:cTn>
                                  </p:par>
                                  <p:par>
                                    <p:cTn id="44" presetID="1" presetClass="entr" presetSubtype="0"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childTnLst>
                                    </p:cTn>
                                  </p:par>
                                  <p:par>
                                    <p:cTn id="46" presetID="64" presetClass="path" presetSubtype="0" accel="50000" fill="hold" grpId="1" nodeType="withEffect">
                                      <p:stCondLst>
                                        <p:cond delay="0"/>
                                      </p:stCondLst>
                                      <p:childTnLst>
                                        <p:animMotion origin="layout" path="M 0.02472 0.10393 L -1.27098E-6 2.22222E-6 " pathEditMode="relative" rAng="0" ptsTypes="AA">
                                          <p:cBhvr>
                                            <p:cTn id="47" dur="500" fill="hold"/>
                                            <p:tgtEl>
                                              <p:spTgt spid="21"/>
                                            </p:tgtEl>
                                            <p:attrNameLst>
                                              <p:attrName>ppt_x</p:attrName>
                                              <p:attrName>ppt_y</p:attrName>
                                            </p:attrNameLst>
                                          </p:cBhvr>
                                          <p:rCtr x="-1236" y="-5208"/>
                                        </p:animMotion>
                                      </p:childTnLst>
                                    </p:cTn>
                                  </p:par>
                                </p:childTnLst>
                              </p:cTn>
                            </p:par>
                            <p:par>
                              <p:cTn id="48" fill="hold">
                                <p:stCondLst>
                                  <p:cond delay="1500"/>
                                </p:stCondLst>
                                <p:childTnLst>
                                  <p:par>
                                    <p:cTn id="49" presetID="42" presetClass="entr" presetSubtype="0" fill="hold" grpId="0"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300"/>
                                            <p:tgtEl>
                                              <p:spTgt spid="34"/>
                                            </p:tgtEl>
                                          </p:cBhvr>
                                        </p:animEffect>
                                        <p:anim calcmode="lin" valueType="num">
                                          <p:cBhvr>
                                            <p:cTn id="52" dur="300" fill="hold"/>
                                            <p:tgtEl>
                                              <p:spTgt spid="34"/>
                                            </p:tgtEl>
                                            <p:attrNameLst>
                                              <p:attrName>ppt_x</p:attrName>
                                            </p:attrNameLst>
                                          </p:cBhvr>
                                          <p:tavLst>
                                            <p:tav tm="0">
                                              <p:val>
                                                <p:strVal val="#ppt_x"/>
                                              </p:val>
                                            </p:tav>
                                            <p:tav tm="100000">
                                              <p:val>
                                                <p:strVal val="#ppt_x"/>
                                              </p:val>
                                            </p:tav>
                                          </p:tavLst>
                                        </p:anim>
                                        <p:anim calcmode="lin" valueType="num">
                                          <p:cBhvr>
                                            <p:cTn id="53" dur="300" fill="hold"/>
                                            <p:tgtEl>
                                              <p:spTgt spid="34"/>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300"/>
                                            <p:tgtEl>
                                              <p:spTgt spid="35"/>
                                            </p:tgtEl>
                                          </p:cBhvr>
                                        </p:animEffect>
                                        <p:anim calcmode="lin" valueType="num">
                                          <p:cBhvr>
                                            <p:cTn id="57" dur="300" fill="hold"/>
                                            <p:tgtEl>
                                              <p:spTgt spid="35"/>
                                            </p:tgtEl>
                                            <p:attrNameLst>
                                              <p:attrName>ppt_x</p:attrName>
                                            </p:attrNameLst>
                                          </p:cBhvr>
                                          <p:tavLst>
                                            <p:tav tm="0">
                                              <p:val>
                                                <p:strVal val="#ppt_x"/>
                                              </p:val>
                                            </p:tav>
                                            <p:tav tm="100000">
                                              <p:val>
                                                <p:strVal val="#ppt_x"/>
                                              </p:val>
                                            </p:tav>
                                          </p:tavLst>
                                        </p:anim>
                                        <p:anim calcmode="lin" valueType="num">
                                          <p:cBhvr>
                                            <p:cTn id="58" dur="300" fill="hold"/>
                                            <p:tgtEl>
                                              <p:spTgt spid="35"/>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300"/>
                                            <p:tgtEl>
                                              <p:spTgt spid="36"/>
                                            </p:tgtEl>
                                          </p:cBhvr>
                                        </p:animEffect>
                                        <p:anim calcmode="lin" valueType="num">
                                          <p:cBhvr>
                                            <p:cTn id="62" dur="300" fill="hold"/>
                                            <p:tgtEl>
                                              <p:spTgt spid="36"/>
                                            </p:tgtEl>
                                            <p:attrNameLst>
                                              <p:attrName>ppt_x</p:attrName>
                                            </p:attrNameLst>
                                          </p:cBhvr>
                                          <p:tavLst>
                                            <p:tav tm="0">
                                              <p:val>
                                                <p:strVal val="#ppt_x"/>
                                              </p:val>
                                            </p:tav>
                                            <p:tav tm="100000">
                                              <p:val>
                                                <p:strVal val="#ppt_x"/>
                                              </p:val>
                                            </p:tav>
                                          </p:tavLst>
                                        </p:anim>
                                        <p:anim calcmode="lin" valueType="num">
                                          <p:cBhvr>
                                            <p:cTn id="63" dur="300" fill="hold"/>
                                            <p:tgtEl>
                                              <p:spTgt spid="36"/>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fade">
                                          <p:cBhvr>
                                            <p:cTn id="66" dur="300"/>
                                            <p:tgtEl>
                                              <p:spTgt spid="37"/>
                                            </p:tgtEl>
                                          </p:cBhvr>
                                        </p:animEffect>
                                        <p:anim calcmode="lin" valueType="num">
                                          <p:cBhvr>
                                            <p:cTn id="67" dur="300" fill="hold"/>
                                            <p:tgtEl>
                                              <p:spTgt spid="37"/>
                                            </p:tgtEl>
                                            <p:attrNameLst>
                                              <p:attrName>ppt_x</p:attrName>
                                            </p:attrNameLst>
                                          </p:cBhvr>
                                          <p:tavLst>
                                            <p:tav tm="0">
                                              <p:val>
                                                <p:strVal val="#ppt_x"/>
                                              </p:val>
                                            </p:tav>
                                            <p:tav tm="100000">
                                              <p:val>
                                                <p:strVal val="#ppt_x"/>
                                              </p:val>
                                            </p:tav>
                                          </p:tavLst>
                                        </p:anim>
                                        <p:anim calcmode="lin" valueType="num">
                                          <p:cBhvr>
                                            <p:cTn id="68" dur="300" fill="hold"/>
                                            <p:tgtEl>
                                              <p:spTgt spid="37"/>
                                            </p:tgtEl>
                                            <p:attrNameLst>
                                              <p:attrName>ppt_y</p:attrName>
                                            </p:attrNameLst>
                                          </p:cBhvr>
                                          <p:tavLst>
                                            <p:tav tm="0">
                                              <p:val>
                                                <p:strVal val="#ppt_y+.1"/>
                                              </p:val>
                                            </p:tav>
                                            <p:tav tm="100000">
                                              <p:val>
                                                <p:strVal val="#ppt_y"/>
                                              </p:val>
                                            </p:tav>
                                          </p:tavLst>
                                        </p:anim>
                                      </p:childTnLst>
                                    </p:cTn>
                                  </p:par>
                                </p:childTnLst>
                              </p:cTn>
                            </p:par>
                            <p:par>
                              <p:cTn id="69" fill="hold">
                                <p:stCondLst>
                                  <p:cond delay="2000"/>
                                </p:stCondLst>
                                <p:childTnLst>
                                  <p:par>
                                    <p:cTn id="70" presetID="22" presetClass="entr" presetSubtype="4" fill="hold" grpId="0" nodeType="after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wipe(down)">
                                          <p:cBhvr>
                                            <p:cTn id="72" dur="500"/>
                                            <p:tgtEl>
                                              <p:spTgt spid="12"/>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down)">
                                          <p:cBhvr>
                                            <p:cTn id="75" dur="500"/>
                                            <p:tgtEl>
                                              <p:spTgt spid="13"/>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4"/>
                                            </p:tgtEl>
                                            <p:attrNameLst>
                                              <p:attrName>style.visibility</p:attrName>
                                            </p:attrNameLst>
                                          </p:cBhvr>
                                          <p:to>
                                            <p:strVal val="visible"/>
                                          </p:to>
                                        </p:set>
                                        <p:animEffect transition="in" filter="wipe(down)">
                                          <p:cBhvr>
                                            <p:cTn id="78" dur="500"/>
                                            <p:tgtEl>
                                              <p:spTgt spid="14"/>
                                            </p:tgtEl>
                                          </p:cBhvr>
                                        </p:animEffect>
                                      </p:childTnLst>
                                    </p:cTn>
                                  </p:par>
                                  <p:par>
                                    <p:cTn id="79" presetID="22" presetClass="entr" presetSubtype="4"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wipe(down)">
                                          <p:cBhvr>
                                            <p:cTn id="81" dur="500"/>
                                            <p:tgtEl>
                                              <p:spTgt spid="15"/>
                                            </p:tgtEl>
                                          </p:cBhvr>
                                        </p:animEffect>
                                      </p:childTnLst>
                                    </p:cTn>
                                  </p:par>
                                </p:childTnLst>
                              </p:cTn>
                            </p:par>
                            <p:par>
                              <p:cTn id="82" fill="hold">
                                <p:stCondLst>
                                  <p:cond delay="2500"/>
                                </p:stCondLst>
                                <p:childTnLst>
                                  <p:par>
                                    <p:cTn id="83" presetID="22" presetClass="entr" presetSubtype="4" fill="hold" grpId="0" nodeType="after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wipe(down)">
                                          <p:cBhvr>
                                            <p:cTn id="85" dur="500"/>
                                            <p:tgtEl>
                                              <p:spTgt spid="22"/>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wipe(down)">
                                          <p:cBhvr>
                                            <p:cTn id="88" dur="500"/>
                                            <p:tgtEl>
                                              <p:spTgt spid="23"/>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wipe(down)">
                                          <p:cBhvr>
                                            <p:cTn id="91" dur="500"/>
                                            <p:tgtEl>
                                              <p:spTgt spid="24"/>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wipe(down)">
                                          <p:cBhvr>
                                            <p:cTn id="94" dur="500"/>
                                            <p:tgtEl>
                                              <p:spTgt spid="25"/>
                                            </p:tgtEl>
                                          </p:cBhvr>
                                        </p:animEffect>
                                      </p:childTnLst>
                                    </p:cTn>
                                  </p:par>
                                </p:childTnLst>
                              </p:cTn>
                            </p:par>
                            <p:par>
                              <p:cTn id="95" fill="hold">
                                <p:stCondLst>
                                  <p:cond delay="3000"/>
                                </p:stCondLst>
                                <p:childTnLst>
                                  <p:par>
                                    <p:cTn id="96" presetID="56" presetClass="entr" presetSubtype="0" fill="hold" grpId="0" nodeType="afterEffect">
                                      <p:stCondLst>
                                        <p:cond delay="0"/>
                                      </p:stCondLst>
                                      <p:iterate type="lt">
                                        <p:tmPct val="10000"/>
                                      </p:iterate>
                                      <p:childTnLst>
                                        <p:set>
                                          <p:cBhvr>
                                            <p:cTn id="97" dur="1" fill="hold">
                                              <p:stCondLst>
                                                <p:cond delay="0"/>
                                              </p:stCondLst>
                                            </p:cTn>
                                            <p:tgtEl>
                                              <p:spTgt spid="26"/>
                                            </p:tgtEl>
                                            <p:attrNameLst>
                                              <p:attrName>style.visibility</p:attrName>
                                            </p:attrNameLst>
                                          </p:cBhvr>
                                          <p:to>
                                            <p:strVal val="visible"/>
                                          </p:to>
                                        </p:set>
                                        <p:anim by="(-#ppt_w*2)" calcmode="lin" valueType="num">
                                          <p:cBhvr rctx="PPT">
                                            <p:cTn id="98" dur="150" autoRev="1" fill="hold">
                                              <p:stCondLst>
                                                <p:cond delay="0"/>
                                              </p:stCondLst>
                                            </p:cTn>
                                            <p:tgtEl>
                                              <p:spTgt spid="26"/>
                                            </p:tgtEl>
                                            <p:attrNameLst>
                                              <p:attrName>ppt_w</p:attrName>
                                            </p:attrNameLst>
                                          </p:cBhvr>
                                        </p:anim>
                                        <p:anim by="(#ppt_w*0.50)" calcmode="lin" valueType="num">
                                          <p:cBhvr>
                                            <p:cTn id="99" dur="150" decel="50000" autoRev="1" fill="hold">
                                              <p:stCondLst>
                                                <p:cond delay="0"/>
                                              </p:stCondLst>
                                            </p:cTn>
                                            <p:tgtEl>
                                              <p:spTgt spid="26"/>
                                            </p:tgtEl>
                                            <p:attrNameLst>
                                              <p:attrName>ppt_x</p:attrName>
                                            </p:attrNameLst>
                                          </p:cBhvr>
                                        </p:anim>
                                        <p:anim from="(-#ppt_h/2)" to="(#ppt_y)" calcmode="lin" valueType="num">
                                          <p:cBhvr>
                                            <p:cTn id="100" dur="300" fill="hold">
                                              <p:stCondLst>
                                                <p:cond delay="0"/>
                                              </p:stCondLst>
                                            </p:cTn>
                                            <p:tgtEl>
                                              <p:spTgt spid="26"/>
                                            </p:tgtEl>
                                            <p:attrNameLst>
                                              <p:attrName>ppt_y</p:attrName>
                                            </p:attrNameLst>
                                          </p:cBhvr>
                                        </p:anim>
                                        <p:animRot by="21600000">
                                          <p:cBhvr>
                                            <p:cTn id="101" dur="300" fill="hold">
                                              <p:stCondLst>
                                                <p:cond delay="0"/>
                                              </p:stCondLst>
                                            </p:cTn>
                                            <p:tgtEl>
                                              <p:spTgt spid="26"/>
                                            </p:tgtEl>
                                            <p:attrNameLst>
                                              <p:attrName>r</p:attrName>
                                            </p:attrNameLst>
                                          </p:cBhvr>
                                        </p:animRot>
                                      </p:childTnLst>
                                    </p:cTn>
                                  </p:par>
                                  <p:par>
                                    <p:cTn id="102" presetID="56" presetClass="entr" presetSubtype="0" fill="hold" grpId="0" nodeType="withEffect">
                                      <p:stCondLst>
                                        <p:cond delay="0"/>
                                      </p:stCondLst>
                                      <p:iterate type="lt">
                                        <p:tmPct val="10000"/>
                                      </p:iterate>
                                      <p:childTnLst>
                                        <p:set>
                                          <p:cBhvr>
                                            <p:cTn id="103" dur="1" fill="hold">
                                              <p:stCondLst>
                                                <p:cond delay="0"/>
                                              </p:stCondLst>
                                            </p:cTn>
                                            <p:tgtEl>
                                              <p:spTgt spid="27"/>
                                            </p:tgtEl>
                                            <p:attrNameLst>
                                              <p:attrName>style.visibility</p:attrName>
                                            </p:attrNameLst>
                                          </p:cBhvr>
                                          <p:to>
                                            <p:strVal val="visible"/>
                                          </p:to>
                                        </p:set>
                                        <p:anim by="(-#ppt_w*2)" calcmode="lin" valueType="num">
                                          <p:cBhvr rctx="PPT">
                                            <p:cTn id="104" dur="150" autoRev="1" fill="hold">
                                              <p:stCondLst>
                                                <p:cond delay="0"/>
                                              </p:stCondLst>
                                            </p:cTn>
                                            <p:tgtEl>
                                              <p:spTgt spid="27"/>
                                            </p:tgtEl>
                                            <p:attrNameLst>
                                              <p:attrName>ppt_w</p:attrName>
                                            </p:attrNameLst>
                                          </p:cBhvr>
                                        </p:anim>
                                        <p:anim by="(#ppt_w*0.50)" calcmode="lin" valueType="num">
                                          <p:cBhvr>
                                            <p:cTn id="105" dur="150" decel="50000" autoRev="1" fill="hold">
                                              <p:stCondLst>
                                                <p:cond delay="0"/>
                                              </p:stCondLst>
                                            </p:cTn>
                                            <p:tgtEl>
                                              <p:spTgt spid="27"/>
                                            </p:tgtEl>
                                            <p:attrNameLst>
                                              <p:attrName>ppt_x</p:attrName>
                                            </p:attrNameLst>
                                          </p:cBhvr>
                                        </p:anim>
                                        <p:anim from="(-#ppt_h/2)" to="(#ppt_y)" calcmode="lin" valueType="num">
                                          <p:cBhvr>
                                            <p:cTn id="106" dur="300" fill="hold">
                                              <p:stCondLst>
                                                <p:cond delay="0"/>
                                              </p:stCondLst>
                                            </p:cTn>
                                            <p:tgtEl>
                                              <p:spTgt spid="27"/>
                                            </p:tgtEl>
                                            <p:attrNameLst>
                                              <p:attrName>ppt_y</p:attrName>
                                            </p:attrNameLst>
                                          </p:cBhvr>
                                        </p:anim>
                                        <p:animRot by="21600000">
                                          <p:cBhvr>
                                            <p:cTn id="107" dur="300" fill="hold">
                                              <p:stCondLst>
                                                <p:cond delay="0"/>
                                              </p:stCondLst>
                                            </p:cTn>
                                            <p:tgtEl>
                                              <p:spTgt spid="27"/>
                                            </p:tgtEl>
                                            <p:attrNameLst>
                                              <p:attrName>r</p:attrName>
                                            </p:attrNameLst>
                                          </p:cBhvr>
                                        </p:animRot>
                                      </p:childTnLst>
                                    </p:cTn>
                                  </p:par>
                                  <p:par>
                                    <p:cTn id="108" presetID="56" presetClass="entr" presetSubtype="0" fill="hold" grpId="0" nodeType="withEffect">
                                      <p:stCondLst>
                                        <p:cond delay="0"/>
                                      </p:stCondLst>
                                      <p:iterate type="lt">
                                        <p:tmPct val="10000"/>
                                      </p:iterate>
                                      <p:childTnLst>
                                        <p:set>
                                          <p:cBhvr>
                                            <p:cTn id="109" dur="1" fill="hold">
                                              <p:stCondLst>
                                                <p:cond delay="0"/>
                                              </p:stCondLst>
                                            </p:cTn>
                                            <p:tgtEl>
                                              <p:spTgt spid="28"/>
                                            </p:tgtEl>
                                            <p:attrNameLst>
                                              <p:attrName>style.visibility</p:attrName>
                                            </p:attrNameLst>
                                          </p:cBhvr>
                                          <p:to>
                                            <p:strVal val="visible"/>
                                          </p:to>
                                        </p:set>
                                        <p:anim by="(-#ppt_w*2)" calcmode="lin" valueType="num">
                                          <p:cBhvr rctx="PPT">
                                            <p:cTn id="110" dur="150" autoRev="1" fill="hold">
                                              <p:stCondLst>
                                                <p:cond delay="0"/>
                                              </p:stCondLst>
                                            </p:cTn>
                                            <p:tgtEl>
                                              <p:spTgt spid="28"/>
                                            </p:tgtEl>
                                            <p:attrNameLst>
                                              <p:attrName>ppt_w</p:attrName>
                                            </p:attrNameLst>
                                          </p:cBhvr>
                                        </p:anim>
                                        <p:anim by="(#ppt_w*0.50)" calcmode="lin" valueType="num">
                                          <p:cBhvr>
                                            <p:cTn id="111" dur="150" decel="50000" autoRev="1" fill="hold">
                                              <p:stCondLst>
                                                <p:cond delay="0"/>
                                              </p:stCondLst>
                                            </p:cTn>
                                            <p:tgtEl>
                                              <p:spTgt spid="28"/>
                                            </p:tgtEl>
                                            <p:attrNameLst>
                                              <p:attrName>ppt_x</p:attrName>
                                            </p:attrNameLst>
                                          </p:cBhvr>
                                        </p:anim>
                                        <p:anim from="(-#ppt_h/2)" to="(#ppt_y)" calcmode="lin" valueType="num">
                                          <p:cBhvr>
                                            <p:cTn id="112" dur="300" fill="hold">
                                              <p:stCondLst>
                                                <p:cond delay="0"/>
                                              </p:stCondLst>
                                            </p:cTn>
                                            <p:tgtEl>
                                              <p:spTgt spid="28"/>
                                            </p:tgtEl>
                                            <p:attrNameLst>
                                              <p:attrName>ppt_y</p:attrName>
                                            </p:attrNameLst>
                                          </p:cBhvr>
                                        </p:anim>
                                        <p:animRot by="21600000">
                                          <p:cBhvr>
                                            <p:cTn id="113" dur="300" fill="hold">
                                              <p:stCondLst>
                                                <p:cond delay="0"/>
                                              </p:stCondLst>
                                            </p:cTn>
                                            <p:tgtEl>
                                              <p:spTgt spid="28"/>
                                            </p:tgtEl>
                                            <p:attrNameLst>
                                              <p:attrName>r</p:attrName>
                                            </p:attrNameLst>
                                          </p:cBhvr>
                                        </p:animRot>
                                      </p:childTnLst>
                                    </p:cTn>
                                  </p:par>
                                  <p:par>
                                    <p:cTn id="114" presetID="56" presetClass="entr" presetSubtype="0" fill="hold" grpId="0" nodeType="withEffect">
                                      <p:stCondLst>
                                        <p:cond delay="0"/>
                                      </p:stCondLst>
                                      <p:iterate type="lt">
                                        <p:tmPct val="10000"/>
                                      </p:iterate>
                                      <p:childTnLst>
                                        <p:set>
                                          <p:cBhvr>
                                            <p:cTn id="115" dur="1" fill="hold">
                                              <p:stCondLst>
                                                <p:cond delay="0"/>
                                              </p:stCondLst>
                                            </p:cTn>
                                            <p:tgtEl>
                                              <p:spTgt spid="29"/>
                                            </p:tgtEl>
                                            <p:attrNameLst>
                                              <p:attrName>style.visibility</p:attrName>
                                            </p:attrNameLst>
                                          </p:cBhvr>
                                          <p:to>
                                            <p:strVal val="visible"/>
                                          </p:to>
                                        </p:set>
                                        <p:anim by="(-#ppt_w*2)" calcmode="lin" valueType="num">
                                          <p:cBhvr rctx="PPT">
                                            <p:cTn id="116" dur="150" autoRev="1" fill="hold">
                                              <p:stCondLst>
                                                <p:cond delay="0"/>
                                              </p:stCondLst>
                                            </p:cTn>
                                            <p:tgtEl>
                                              <p:spTgt spid="29"/>
                                            </p:tgtEl>
                                            <p:attrNameLst>
                                              <p:attrName>ppt_w</p:attrName>
                                            </p:attrNameLst>
                                          </p:cBhvr>
                                        </p:anim>
                                        <p:anim by="(#ppt_w*0.50)" calcmode="lin" valueType="num">
                                          <p:cBhvr>
                                            <p:cTn id="117" dur="150" decel="50000" autoRev="1" fill="hold">
                                              <p:stCondLst>
                                                <p:cond delay="0"/>
                                              </p:stCondLst>
                                            </p:cTn>
                                            <p:tgtEl>
                                              <p:spTgt spid="29"/>
                                            </p:tgtEl>
                                            <p:attrNameLst>
                                              <p:attrName>ppt_x</p:attrName>
                                            </p:attrNameLst>
                                          </p:cBhvr>
                                        </p:anim>
                                        <p:anim from="(-#ppt_h/2)" to="(#ppt_y)" calcmode="lin" valueType="num">
                                          <p:cBhvr>
                                            <p:cTn id="118" dur="300" fill="hold">
                                              <p:stCondLst>
                                                <p:cond delay="0"/>
                                              </p:stCondLst>
                                            </p:cTn>
                                            <p:tgtEl>
                                              <p:spTgt spid="29"/>
                                            </p:tgtEl>
                                            <p:attrNameLst>
                                              <p:attrName>ppt_y</p:attrName>
                                            </p:attrNameLst>
                                          </p:cBhvr>
                                        </p:anim>
                                        <p:animRot by="21600000">
                                          <p:cBhvr>
                                            <p:cTn id="119" dur="300" fill="hold">
                                              <p:stCondLst>
                                                <p:cond delay="0"/>
                                              </p:stCondLst>
                                            </p:cTn>
                                            <p:tgtEl>
                                              <p:spTgt spid="29"/>
                                            </p:tgtEl>
                                            <p:attrNameLst>
                                              <p:attrName>r</p:attrName>
                                            </p:attrNameLst>
                                          </p:cBhvr>
                                        </p:animRot>
                                      </p:childTnLst>
                                    </p:cTn>
                                  </p:par>
                                </p:childTnLst>
                              </p:cTn>
                            </p:par>
                            <p:par>
                              <p:cTn id="120" fill="hold">
                                <p:stCondLst>
                                  <p:cond delay="3860"/>
                                </p:stCondLst>
                                <p:childTnLst>
                                  <p:par>
                                    <p:cTn id="121" presetID="31" presetClass="entr" presetSubtype="0" fill="hold" grpId="0" nodeType="afterEffect">
                                      <p:stCondLst>
                                        <p:cond delay="0"/>
                                      </p:stCondLst>
                                      <p:childTnLst>
                                        <p:set>
                                          <p:cBhvr>
                                            <p:cTn id="122" dur="1" fill="hold">
                                              <p:stCondLst>
                                                <p:cond delay="0"/>
                                              </p:stCondLst>
                                            </p:cTn>
                                            <p:tgtEl>
                                              <p:spTgt spid="30"/>
                                            </p:tgtEl>
                                            <p:attrNameLst>
                                              <p:attrName>style.visibility</p:attrName>
                                            </p:attrNameLst>
                                          </p:cBhvr>
                                          <p:to>
                                            <p:strVal val="visible"/>
                                          </p:to>
                                        </p:set>
                                        <p:anim calcmode="lin" valueType="num">
                                          <p:cBhvr>
                                            <p:cTn id="123" dur="500" fill="hold"/>
                                            <p:tgtEl>
                                              <p:spTgt spid="30"/>
                                            </p:tgtEl>
                                            <p:attrNameLst>
                                              <p:attrName>ppt_w</p:attrName>
                                            </p:attrNameLst>
                                          </p:cBhvr>
                                          <p:tavLst>
                                            <p:tav tm="0">
                                              <p:val>
                                                <p:fltVal val="0"/>
                                              </p:val>
                                            </p:tav>
                                            <p:tav tm="100000">
                                              <p:val>
                                                <p:strVal val="#ppt_w"/>
                                              </p:val>
                                            </p:tav>
                                          </p:tavLst>
                                        </p:anim>
                                        <p:anim calcmode="lin" valueType="num">
                                          <p:cBhvr>
                                            <p:cTn id="124" dur="500" fill="hold"/>
                                            <p:tgtEl>
                                              <p:spTgt spid="30"/>
                                            </p:tgtEl>
                                            <p:attrNameLst>
                                              <p:attrName>ppt_h</p:attrName>
                                            </p:attrNameLst>
                                          </p:cBhvr>
                                          <p:tavLst>
                                            <p:tav tm="0">
                                              <p:val>
                                                <p:fltVal val="0"/>
                                              </p:val>
                                            </p:tav>
                                            <p:tav tm="100000">
                                              <p:val>
                                                <p:strVal val="#ppt_h"/>
                                              </p:val>
                                            </p:tav>
                                          </p:tavLst>
                                        </p:anim>
                                        <p:anim calcmode="lin" valueType="num">
                                          <p:cBhvr>
                                            <p:cTn id="125" dur="500" fill="hold"/>
                                            <p:tgtEl>
                                              <p:spTgt spid="30"/>
                                            </p:tgtEl>
                                            <p:attrNameLst>
                                              <p:attrName>style.rotation</p:attrName>
                                            </p:attrNameLst>
                                          </p:cBhvr>
                                          <p:tavLst>
                                            <p:tav tm="0">
                                              <p:val>
                                                <p:fltVal val="90"/>
                                              </p:val>
                                            </p:tav>
                                            <p:tav tm="100000">
                                              <p:val>
                                                <p:fltVal val="0"/>
                                              </p:val>
                                            </p:tav>
                                          </p:tavLst>
                                        </p:anim>
                                        <p:animEffect transition="in" filter="fade">
                                          <p:cBhvr>
                                            <p:cTn id="126" dur="500"/>
                                            <p:tgtEl>
                                              <p:spTgt spid="30"/>
                                            </p:tgtEl>
                                          </p:cBhvr>
                                        </p:animEffect>
                                      </p:childTnLst>
                                    </p:cTn>
                                  </p:par>
                                  <p:par>
                                    <p:cTn id="127" presetID="31" presetClass="entr" presetSubtype="0" fill="hold" grpId="0" nodeType="withEffect">
                                      <p:stCondLst>
                                        <p:cond delay="0"/>
                                      </p:stCondLst>
                                      <p:childTnLst>
                                        <p:set>
                                          <p:cBhvr>
                                            <p:cTn id="128" dur="1" fill="hold">
                                              <p:stCondLst>
                                                <p:cond delay="0"/>
                                              </p:stCondLst>
                                            </p:cTn>
                                            <p:tgtEl>
                                              <p:spTgt spid="31"/>
                                            </p:tgtEl>
                                            <p:attrNameLst>
                                              <p:attrName>style.visibility</p:attrName>
                                            </p:attrNameLst>
                                          </p:cBhvr>
                                          <p:to>
                                            <p:strVal val="visible"/>
                                          </p:to>
                                        </p:set>
                                        <p:anim calcmode="lin" valueType="num">
                                          <p:cBhvr>
                                            <p:cTn id="129" dur="500" fill="hold"/>
                                            <p:tgtEl>
                                              <p:spTgt spid="31"/>
                                            </p:tgtEl>
                                            <p:attrNameLst>
                                              <p:attrName>ppt_w</p:attrName>
                                            </p:attrNameLst>
                                          </p:cBhvr>
                                          <p:tavLst>
                                            <p:tav tm="0">
                                              <p:val>
                                                <p:fltVal val="0"/>
                                              </p:val>
                                            </p:tav>
                                            <p:tav tm="100000">
                                              <p:val>
                                                <p:strVal val="#ppt_w"/>
                                              </p:val>
                                            </p:tav>
                                          </p:tavLst>
                                        </p:anim>
                                        <p:anim calcmode="lin" valueType="num">
                                          <p:cBhvr>
                                            <p:cTn id="130" dur="500" fill="hold"/>
                                            <p:tgtEl>
                                              <p:spTgt spid="31"/>
                                            </p:tgtEl>
                                            <p:attrNameLst>
                                              <p:attrName>ppt_h</p:attrName>
                                            </p:attrNameLst>
                                          </p:cBhvr>
                                          <p:tavLst>
                                            <p:tav tm="0">
                                              <p:val>
                                                <p:fltVal val="0"/>
                                              </p:val>
                                            </p:tav>
                                            <p:tav tm="100000">
                                              <p:val>
                                                <p:strVal val="#ppt_h"/>
                                              </p:val>
                                            </p:tav>
                                          </p:tavLst>
                                        </p:anim>
                                        <p:anim calcmode="lin" valueType="num">
                                          <p:cBhvr>
                                            <p:cTn id="131" dur="500" fill="hold"/>
                                            <p:tgtEl>
                                              <p:spTgt spid="31"/>
                                            </p:tgtEl>
                                            <p:attrNameLst>
                                              <p:attrName>style.rotation</p:attrName>
                                            </p:attrNameLst>
                                          </p:cBhvr>
                                          <p:tavLst>
                                            <p:tav tm="0">
                                              <p:val>
                                                <p:fltVal val="90"/>
                                              </p:val>
                                            </p:tav>
                                            <p:tav tm="100000">
                                              <p:val>
                                                <p:fltVal val="0"/>
                                              </p:val>
                                            </p:tav>
                                          </p:tavLst>
                                        </p:anim>
                                        <p:animEffect transition="in" filter="fade">
                                          <p:cBhvr>
                                            <p:cTn id="132" dur="500"/>
                                            <p:tgtEl>
                                              <p:spTgt spid="31"/>
                                            </p:tgtEl>
                                          </p:cBhvr>
                                        </p:animEffect>
                                      </p:childTnLst>
                                    </p:cTn>
                                  </p:par>
                                  <p:par>
                                    <p:cTn id="133" presetID="31" presetClass="entr" presetSubtype="0" fill="hold" grpId="0" nodeType="withEffect">
                                      <p:stCondLst>
                                        <p:cond delay="0"/>
                                      </p:stCondLst>
                                      <p:childTnLst>
                                        <p:set>
                                          <p:cBhvr>
                                            <p:cTn id="134" dur="1" fill="hold">
                                              <p:stCondLst>
                                                <p:cond delay="0"/>
                                              </p:stCondLst>
                                            </p:cTn>
                                            <p:tgtEl>
                                              <p:spTgt spid="32"/>
                                            </p:tgtEl>
                                            <p:attrNameLst>
                                              <p:attrName>style.visibility</p:attrName>
                                            </p:attrNameLst>
                                          </p:cBhvr>
                                          <p:to>
                                            <p:strVal val="visible"/>
                                          </p:to>
                                        </p:set>
                                        <p:anim calcmode="lin" valueType="num">
                                          <p:cBhvr>
                                            <p:cTn id="135" dur="500" fill="hold"/>
                                            <p:tgtEl>
                                              <p:spTgt spid="32"/>
                                            </p:tgtEl>
                                            <p:attrNameLst>
                                              <p:attrName>ppt_w</p:attrName>
                                            </p:attrNameLst>
                                          </p:cBhvr>
                                          <p:tavLst>
                                            <p:tav tm="0">
                                              <p:val>
                                                <p:fltVal val="0"/>
                                              </p:val>
                                            </p:tav>
                                            <p:tav tm="100000">
                                              <p:val>
                                                <p:strVal val="#ppt_w"/>
                                              </p:val>
                                            </p:tav>
                                          </p:tavLst>
                                        </p:anim>
                                        <p:anim calcmode="lin" valueType="num">
                                          <p:cBhvr>
                                            <p:cTn id="136" dur="500" fill="hold"/>
                                            <p:tgtEl>
                                              <p:spTgt spid="32"/>
                                            </p:tgtEl>
                                            <p:attrNameLst>
                                              <p:attrName>ppt_h</p:attrName>
                                            </p:attrNameLst>
                                          </p:cBhvr>
                                          <p:tavLst>
                                            <p:tav tm="0">
                                              <p:val>
                                                <p:fltVal val="0"/>
                                              </p:val>
                                            </p:tav>
                                            <p:tav tm="100000">
                                              <p:val>
                                                <p:strVal val="#ppt_h"/>
                                              </p:val>
                                            </p:tav>
                                          </p:tavLst>
                                        </p:anim>
                                        <p:anim calcmode="lin" valueType="num">
                                          <p:cBhvr>
                                            <p:cTn id="137" dur="500" fill="hold"/>
                                            <p:tgtEl>
                                              <p:spTgt spid="32"/>
                                            </p:tgtEl>
                                            <p:attrNameLst>
                                              <p:attrName>style.rotation</p:attrName>
                                            </p:attrNameLst>
                                          </p:cBhvr>
                                          <p:tavLst>
                                            <p:tav tm="0">
                                              <p:val>
                                                <p:fltVal val="90"/>
                                              </p:val>
                                            </p:tav>
                                            <p:tav tm="100000">
                                              <p:val>
                                                <p:fltVal val="0"/>
                                              </p:val>
                                            </p:tav>
                                          </p:tavLst>
                                        </p:anim>
                                        <p:animEffect transition="in" filter="fade">
                                          <p:cBhvr>
                                            <p:cTn id="138" dur="500"/>
                                            <p:tgtEl>
                                              <p:spTgt spid="32"/>
                                            </p:tgtEl>
                                          </p:cBhvr>
                                        </p:animEffect>
                                      </p:childTnLst>
                                    </p:cTn>
                                  </p:par>
                                  <p:par>
                                    <p:cTn id="139" presetID="31" presetClass="entr" presetSubtype="0" fill="hold" grpId="0" nodeType="withEffect">
                                      <p:stCondLst>
                                        <p:cond delay="0"/>
                                      </p:stCondLst>
                                      <p:childTnLst>
                                        <p:set>
                                          <p:cBhvr>
                                            <p:cTn id="140" dur="1" fill="hold">
                                              <p:stCondLst>
                                                <p:cond delay="0"/>
                                              </p:stCondLst>
                                            </p:cTn>
                                            <p:tgtEl>
                                              <p:spTgt spid="33"/>
                                            </p:tgtEl>
                                            <p:attrNameLst>
                                              <p:attrName>style.visibility</p:attrName>
                                            </p:attrNameLst>
                                          </p:cBhvr>
                                          <p:to>
                                            <p:strVal val="visible"/>
                                          </p:to>
                                        </p:set>
                                        <p:anim calcmode="lin" valueType="num">
                                          <p:cBhvr>
                                            <p:cTn id="141" dur="500" fill="hold"/>
                                            <p:tgtEl>
                                              <p:spTgt spid="33"/>
                                            </p:tgtEl>
                                            <p:attrNameLst>
                                              <p:attrName>ppt_w</p:attrName>
                                            </p:attrNameLst>
                                          </p:cBhvr>
                                          <p:tavLst>
                                            <p:tav tm="0">
                                              <p:val>
                                                <p:fltVal val="0"/>
                                              </p:val>
                                            </p:tav>
                                            <p:tav tm="100000">
                                              <p:val>
                                                <p:strVal val="#ppt_w"/>
                                              </p:val>
                                            </p:tav>
                                          </p:tavLst>
                                        </p:anim>
                                        <p:anim calcmode="lin" valueType="num">
                                          <p:cBhvr>
                                            <p:cTn id="142" dur="500" fill="hold"/>
                                            <p:tgtEl>
                                              <p:spTgt spid="33"/>
                                            </p:tgtEl>
                                            <p:attrNameLst>
                                              <p:attrName>ppt_h</p:attrName>
                                            </p:attrNameLst>
                                          </p:cBhvr>
                                          <p:tavLst>
                                            <p:tav tm="0">
                                              <p:val>
                                                <p:fltVal val="0"/>
                                              </p:val>
                                            </p:tav>
                                            <p:tav tm="100000">
                                              <p:val>
                                                <p:strVal val="#ppt_h"/>
                                              </p:val>
                                            </p:tav>
                                          </p:tavLst>
                                        </p:anim>
                                        <p:anim calcmode="lin" valueType="num">
                                          <p:cBhvr>
                                            <p:cTn id="143" dur="500" fill="hold"/>
                                            <p:tgtEl>
                                              <p:spTgt spid="33"/>
                                            </p:tgtEl>
                                            <p:attrNameLst>
                                              <p:attrName>style.rotation</p:attrName>
                                            </p:attrNameLst>
                                          </p:cBhvr>
                                          <p:tavLst>
                                            <p:tav tm="0">
                                              <p:val>
                                                <p:fltVal val="90"/>
                                              </p:val>
                                            </p:tav>
                                            <p:tav tm="100000">
                                              <p:val>
                                                <p:fltVal val="0"/>
                                              </p:val>
                                            </p:tav>
                                          </p:tavLst>
                                        </p:anim>
                                        <p:animEffect transition="in" filter="fade">
                                          <p:cBhvr>
                                            <p:cTn id="144"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p:bldP spid="18" grpId="1"/>
          <p:bldP spid="19" grpId="0"/>
          <p:bldP spid="19" grpId="1"/>
          <p:bldP spid="20" grpId="0"/>
          <p:bldP spid="20" grpId="1"/>
          <p:bldP spid="21" grpId="0"/>
          <p:bldP spid="21" grpId="1"/>
          <p:bldP spid="22" grpId="0" animBg="1"/>
          <p:bldP spid="23" grpId="0" animBg="1"/>
          <p:bldP spid="24" grpId="0" animBg="1"/>
          <p:bldP spid="25" grpId="0" animBg="1"/>
          <p:bldP spid="26" grpId="0"/>
          <p:bldP spid="27" grpId="0"/>
          <p:bldP spid="28" grpId="0"/>
          <p:bldP spid="29" grpId="0"/>
          <p:bldP spid="30" grpId="0" animBg="1"/>
          <p:bldP spid="31" grpId="0" animBg="1"/>
          <p:bldP spid="32" grpId="0"/>
          <p:bldP spid="33" grpId="0"/>
          <p:bldP spid="34" grpId="0"/>
          <p:bldP spid="35" grpId="0"/>
          <p:bldP spid="36" grpId="0"/>
          <p:bldP spid="37" grpId="0"/>
          <p:bldP spid="38" grpId="0" animBg="1"/>
          <p:bldP spid="39"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9"/>
          <p:cNvSpPr>
            <a:spLocks noChangeArrowheads="1"/>
          </p:cNvSpPr>
          <p:nvPr/>
        </p:nvSpPr>
        <p:spPr bwMode="auto">
          <a:xfrm>
            <a:off x="1296092" y="4559275"/>
            <a:ext cx="2304200" cy="1317796"/>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5" name="Rectangle 71"/>
          <p:cNvSpPr>
            <a:spLocks noChangeArrowheads="1"/>
          </p:cNvSpPr>
          <p:nvPr/>
        </p:nvSpPr>
        <p:spPr bwMode="auto">
          <a:xfrm>
            <a:off x="1296092" y="3812525"/>
            <a:ext cx="2304200"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dirty="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6" name="Rectangle 72"/>
          <p:cNvSpPr>
            <a:spLocks noChangeArrowheads="1"/>
          </p:cNvSpPr>
          <p:nvPr/>
        </p:nvSpPr>
        <p:spPr bwMode="auto">
          <a:xfrm>
            <a:off x="6238604" y="3812525"/>
            <a:ext cx="2304200"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7" name="Rectangle 73"/>
          <p:cNvSpPr>
            <a:spLocks noChangeArrowheads="1"/>
          </p:cNvSpPr>
          <p:nvPr/>
        </p:nvSpPr>
        <p:spPr bwMode="auto">
          <a:xfrm>
            <a:off x="6238604" y="5291386"/>
            <a:ext cx="2304200"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8" name="Rectangle 74"/>
          <p:cNvSpPr>
            <a:spLocks noChangeArrowheads="1"/>
          </p:cNvSpPr>
          <p:nvPr/>
        </p:nvSpPr>
        <p:spPr bwMode="auto">
          <a:xfrm>
            <a:off x="3767349" y="5291386"/>
            <a:ext cx="2322487"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9" name="Rectangle 76"/>
          <p:cNvSpPr>
            <a:spLocks noChangeArrowheads="1"/>
          </p:cNvSpPr>
          <p:nvPr/>
        </p:nvSpPr>
        <p:spPr bwMode="auto">
          <a:xfrm>
            <a:off x="8709859" y="3812525"/>
            <a:ext cx="2304200"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10" name="Rectangle 77"/>
          <p:cNvSpPr>
            <a:spLocks noChangeArrowheads="1"/>
          </p:cNvSpPr>
          <p:nvPr/>
        </p:nvSpPr>
        <p:spPr bwMode="auto">
          <a:xfrm>
            <a:off x="8709861" y="4559277"/>
            <a:ext cx="2306689"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11" name="Rectangle 78"/>
          <p:cNvSpPr>
            <a:spLocks noChangeArrowheads="1"/>
          </p:cNvSpPr>
          <p:nvPr/>
        </p:nvSpPr>
        <p:spPr bwMode="auto">
          <a:xfrm>
            <a:off x="8709861" y="5291386"/>
            <a:ext cx="2306689"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12" name="Rectangle 79"/>
          <p:cNvSpPr>
            <a:spLocks noChangeArrowheads="1"/>
          </p:cNvSpPr>
          <p:nvPr/>
        </p:nvSpPr>
        <p:spPr bwMode="auto">
          <a:xfrm>
            <a:off x="6238605" y="4559277"/>
            <a:ext cx="2306689" cy="585687"/>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121901" tIns="60950" rIns="121901" bIns="60950" anchor="ctr"/>
          <a:lstStyle/>
          <a:p>
            <a:pPr algn="ctr">
              <a:lnSpc>
                <a:spcPct val="90000"/>
              </a:lnSpc>
              <a:spcBef>
                <a:spcPts val="835"/>
              </a:spcBef>
              <a:buClr>
                <a:srgbClr val="FFFF99"/>
              </a:buClr>
              <a:buSzPct val="120000"/>
            </a:pPr>
            <a:r>
              <a:rPr lang="zh-CN" altLang="en-US" sz="160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grpSp>
        <p:nvGrpSpPr>
          <p:cNvPr id="13" name="Group 21"/>
          <p:cNvGrpSpPr/>
          <p:nvPr/>
        </p:nvGrpSpPr>
        <p:grpSpPr bwMode="auto">
          <a:xfrm>
            <a:off x="1296094" y="1988643"/>
            <a:ext cx="2308463" cy="1669208"/>
            <a:chOff x="0" y="0"/>
            <a:chExt cx="2683370" cy="1725473"/>
          </a:xfrm>
        </p:grpSpPr>
        <p:sp>
          <p:nvSpPr>
            <p:cNvPr id="14" name="Rectangle 5"/>
            <p:cNvSpPr>
              <a:spLocks noChangeAspect="1"/>
            </p:cNvSpPr>
            <p:nvPr/>
          </p:nvSpPr>
          <p:spPr bwMode="auto">
            <a:xfrm>
              <a:off x="0" y="0"/>
              <a:ext cx="2683370" cy="1725473"/>
            </a:xfrm>
            <a:prstGeom prst="rect">
              <a:avLst/>
            </a:prstGeom>
            <a:solidFill>
              <a:schemeClr val="tx2"/>
            </a:solidFill>
            <a:ln w="9525">
              <a:solidFill>
                <a:srgbClr val="FFFFFF">
                  <a:alpha val="50195"/>
                </a:srgbClr>
              </a:solidFill>
              <a:bevel/>
            </a:ln>
          </p:spPr>
          <p:txBody>
            <a:bodyPr lIns="121893" tIns="60947" rIns="121893" bIns="60947" anchor="b"/>
            <a:lstStyle/>
            <a:p>
              <a:pPr>
                <a:lnSpc>
                  <a:spcPct val="90000"/>
                </a:lnSpc>
                <a:spcBef>
                  <a:spcPts val="835"/>
                </a:spcBef>
                <a:buClr>
                  <a:srgbClr val="FFFF99"/>
                </a:buClr>
                <a:buSzPct val="120000"/>
              </a:pPr>
              <a:r>
                <a:rPr lang="zh-CN" altLang="en-US" sz="1900" b="1" dirty="0">
                  <a:solidFill>
                    <a:schemeClr val="bg1"/>
                  </a:solidFill>
                  <a:latin typeface="微软雅黑" panose="020B0503020204020204" charset="-122"/>
                  <a:ea typeface="微软雅黑" panose="020B0503020204020204" charset="-122"/>
                  <a:sym typeface="微软雅黑" panose="020B0503020204020204" charset="-122"/>
                </a:rPr>
                <a:t>领导支持</a:t>
              </a:r>
              <a:endParaRPr lang="en-US" sz="1900" b="1" dirty="0">
                <a:solidFill>
                  <a:schemeClr val="bg1"/>
                </a:solidFill>
                <a:latin typeface="微软雅黑" panose="020B0503020204020204" charset="-122"/>
                <a:ea typeface="微软雅黑" panose="020B0503020204020204" charset="-122"/>
                <a:sym typeface="微软雅黑" panose="020B0503020204020204" charset="-122"/>
              </a:endParaRPr>
            </a:p>
          </p:txBody>
        </p:sp>
        <p:grpSp>
          <p:nvGrpSpPr>
            <p:cNvPr id="15" name="Group 23"/>
            <p:cNvGrpSpPr/>
            <p:nvPr/>
          </p:nvGrpSpPr>
          <p:grpSpPr bwMode="auto">
            <a:xfrm>
              <a:off x="105381" y="99575"/>
              <a:ext cx="673018" cy="862136"/>
              <a:chOff x="0" y="0"/>
              <a:chExt cx="2692401" cy="3448051"/>
            </a:xfrm>
          </p:grpSpPr>
          <p:sp>
            <p:nvSpPr>
              <p:cNvPr id="16" name="Freeform 19"/>
              <p:cNvSpPr>
                <a:spLocks noEditPoints="1" noChangeArrowheads="1"/>
              </p:cNvSpPr>
              <p:nvPr/>
            </p:nvSpPr>
            <p:spPr bwMode="auto">
              <a:xfrm>
                <a:off x="865188" y="147638"/>
                <a:ext cx="641350" cy="641350"/>
              </a:xfrm>
              <a:custGeom>
                <a:avLst/>
                <a:gdLst>
                  <a:gd name="T0" fmla="*/ 2147483647 w 171"/>
                  <a:gd name="T1" fmla="*/ 1111283273 h 171"/>
                  <a:gd name="T2" fmla="*/ 2147483647 w 171"/>
                  <a:gd name="T3" fmla="*/ 1083150136 h 171"/>
                  <a:gd name="T4" fmla="*/ 2138167135 w 171"/>
                  <a:gd name="T5" fmla="*/ 914347566 h 171"/>
                  <a:gd name="T6" fmla="*/ 2147483647 w 171"/>
                  <a:gd name="T7" fmla="*/ 759613440 h 171"/>
                  <a:gd name="T8" fmla="*/ 2147483647 w 171"/>
                  <a:gd name="T9" fmla="*/ 731476553 h 171"/>
                  <a:gd name="T10" fmla="*/ 1997497702 w 171"/>
                  <a:gd name="T11" fmla="*/ 633008699 h 171"/>
                  <a:gd name="T12" fmla="*/ 2138167135 w 171"/>
                  <a:gd name="T13" fmla="*/ 450141437 h 171"/>
                  <a:gd name="T14" fmla="*/ 2067832419 w 171"/>
                  <a:gd name="T15" fmla="*/ 422008300 h 171"/>
                  <a:gd name="T16" fmla="*/ 1786493552 w 171"/>
                  <a:gd name="T17" fmla="*/ 422008300 h 171"/>
                  <a:gd name="T18" fmla="*/ 1856828269 w 171"/>
                  <a:gd name="T19" fmla="*/ 211004150 h 171"/>
                  <a:gd name="T20" fmla="*/ 1786493552 w 171"/>
                  <a:gd name="T21" fmla="*/ 196935706 h 171"/>
                  <a:gd name="T22" fmla="*/ 1519223129 w 171"/>
                  <a:gd name="T23" fmla="*/ 281338867 h 171"/>
                  <a:gd name="T24" fmla="*/ 1519223129 w 171"/>
                  <a:gd name="T25" fmla="*/ 70334717 h 171"/>
                  <a:gd name="T26" fmla="*/ 1448888412 w 171"/>
                  <a:gd name="T27" fmla="*/ 56266273 h 171"/>
                  <a:gd name="T28" fmla="*/ 1209751126 w 171"/>
                  <a:gd name="T29" fmla="*/ 225068843 h 171"/>
                  <a:gd name="T30" fmla="*/ 1111283273 w 171"/>
                  <a:gd name="T31" fmla="*/ 0 h 171"/>
                  <a:gd name="T32" fmla="*/ 1083150136 w 171"/>
                  <a:gd name="T33" fmla="*/ 42201580 h 171"/>
                  <a:gd name="T34" fmla="*/ 914347566 w 171"/>
                  <a:gd name="T35" fmla="*/ 267270423 h 171"/>
                  <a:gd name="T36" fmla="*/ 745544996 w 171"/>
                  <a:gd name="T37" fmla="*/ 84403160 h 171"/>
                  <a:gd name="T38" fmla="*/ 731476553 w 171"/>
                  <a:gd name="T39" fmla="*/ 140669433 h 171"/>
                  <a:gd name="T40" fmla="*/ 633008699 w 171"/>
                  <a:gd name="T41" fmla="*/ 407939856 h 171"/>
                  <a:gd name="T42" fmla="*/ 422008300 w 171"/>
                  <a:gd name="T43" fmla="*/ 281338867 h 171"/>
                  <a:gd name="T44" fmla="*/ 422008300 w 171"/>
                  <a:gd name="T45" fmla="*/ 337605140 h 171"/>
                  <a:gd name="T46" fmla="*/ 422008300 w 171"/>
                  <a:gd name="T47" fmla="*/ 618944006 h 171"/>
                  <a:gd name="T48" fmla="*/ 182871013 w 171"/>
                  <a:gd name="T49" fmla="*/ 562673983 h 171"/>
                  <a:gd name="T50" fmla="*/ 196935706 w 171"/>
                  <a:gd name="T51" fmla="*/ 618944006 h 171"/>
                  <a:gd name="T52" fmla="*/ 281338867 w 171"/>
                  <a:gd name="T53" fmla="*/ 886214430 h 171"/>
                  <a:gd name="T54" fmla="*/ 28133137 w 171"/>
                  <a:gd name="T55" fmla="*/ 914347566 h 171"/>
                  <a:gd name="T56" fmla="*/ 56266273 w 171"/>
                  <a:gd name="T57" fmla="*/ 956549146 h 171"/>
                  <a:gd name="T58" fmla="*/ 225068843 w 171"/>
                  <a:gd name="T59" fmla="*/ 1181617989 h 171"/>
                  <a:gd name="T60" fmla="*/ 0 w 171"/>
                  <a:gd name="T61" fmla="*/ 1280085842 h 171"/>
                  <a:gd name="T62" fmla="*/ 42201580 w 171"/>
                  <a:gd name="T63" fmla="*/ 1322287423 h 171"/>
                  <a:gd name="T64" fmla="*/ 267270423 w 171"/>
                  <a:gd name="T65" fmla="*/ 1491089992 h 171"/>
                  <a:gd name="T66" fmla="*/ 84403160 w 171"/>
                  <a:gd name="T67" fmla="*/ 1631759426 h 171"/>
                  <a:gd name="T68" fmla="*/ 140669433 w 171"/>
                  <a:gd name="T69" fmla="*/ 1673961006 h 171"/>
                  <a:gd name="T70" fmla="*/ 407939856 w 171"/>
                  <a:gd name="T71" fmla="*/ 1758360415 h 171"/>
                  <a:gd name="T72" fmla="*/ 267270423 w 171"/>
                  <a:gd name="T73" fmla="*/ 1955296122 h 171"/>
                  <a:gd name="T74" fmla="*/ 337605140 w 171"/>
                  <a:gd name="T75" fmla="*/ 1983429258 h 171"/>
                  <a:gd name="T76" fmla="*/ 618944006 w 171"/>
                  <a:gd name="T77" fmla="*/ 1983429258 h 171"/>
                  <a:gd name="T78" fmla="*/ 548609290 w 171"/>
                  <a:gd name="T79" fmla="*/ 2147483647 h 171"/>
                  <a:gd name="T80" fmla="*/ 618944006 w 171"/>
                  <a:gd name="T81" fmla="*/ 2147483647 h 171"/>
                  <a:gd name="T82" fmla="*/ 886214430 w 171"/>
                  <a:gd name="T83" fmla="*/ 2124098692 h 171"/>
                  <a:gd name="T84" fmla="*/ 886214430 w 171"/>
                  <a:gd name="T85" fmla="*/ 2147483647 h 171"/>
                  <a:gd name="T86" fmla="*/ 956549146 w 171"/>
                  <a:gd name="T87" fmla="*/ 2147483647 h 171"/>
                  <a:gd name="T88" fmla="*/ 1195686433 w 171"/>
                  <a:gd name="T89" fmla="*/ 2147483647 h 171"/>
                  <a:gd name="T90" fmla="*/ 1280085842 w 171"/>
                  <a:gd name="T91" fmla="*/ 2147483647 h 171"/>
                  <a:gd name="T92" fmla="*/ 1322287423 w 171"/>
                  <a:gd name="T93" fmla="*/ 2147483647 h 171"/>
                  <a:gd name="T94" fmla="*/ 1350420559 w 171"/>
                  <a:gd name="T95" fmla="*/ 2147483647 h 171"/>
                  <a:gd name="T96" fmla="*/ 1603626289 w 171"/>
                  <a:gd name="T97" fmla="*/ 2147483647 h 171"/>
                  <a:gd name="T98" fmla="*/ 1673961006 w 171"/>
                  <a:gd name="T99" fmla="*/ 2147483647 h 171"/>
                  <a:gd name="T100" fmla="*/ 1645824119 w 171"/>
                  <a:gd name="T101" fmla="*/ 2067832419 h 171"/>
                  <a:gd name="T102" fmla="*/ 1927162985 w 171"/>
                  <a:gd name="T103" fmla="*/ 2110033999 h 171"/>
                  <a:gd name="T104" fmla="*/ 1997497702 w 171"/>
                  <a:gd name="T105" fmla="*/ 2095965555 h 171"/>
                  <a:gd name="T106" fmla="*/ 1899029849 w 171"/>
                  <a:gd name="T107" fmla="*/ 1884961405 h 171"/>
                  <a:gd name="T108" fmla="*/ 2147483647 w 171"/>
                  <a:gd name="T109" fmla="*/ 1842763576 h 171"/>
                  <a:gd name="T110" fmla="*/ 2147483647 w 171"/>
                  <a:gd name="T111" fmla="*/ 1814626689 h 171"/>
                  <a:gd name="T112" fmla="*/ 2067832419 w 171"/>
                  <a:gd name="T113" fmla="*/ 1645824119 h 171"/>
                  <a:gd name="T114" fmla="*/ 2147483647 w 171"/>
                  <a:gd name="T115" fmla="*/ 1519223129 h 171"/>
                  <a:gd name="T116" fmla="*/ 2147483647 w 171"/>
                  <a:gd name="T117" fmla="*/ 1477021549 h 171"/>
                  <a:gd name="T118" fmla="*/ 2147483647 w 171"/>
                  <a:gd name="T119" fmla="*/ 1350420559 h 171"/>
                  <a:gd name="T120" fmla="*/ 2147483647 w 171"/>
                  <a:gd name="T121" fmla="*/ 1153484853 h 171"/>
                  <a:gd name="T122" fmla="*/ 984682283 w 171"/>
                  <a:gd name="T123" fmla="*/ 1195686433 h 171"/>
                  <a:gd name="T124" fmla="*/ 1420755276 w 171"/>
                  <a:gd name="T125" fmla="*/ 1195686433 h 17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1"/>
                  <a:gd name="T190" fmla="*/ 0 h 171"/>
                  <a:gd name="T191" fmla="*/ 171 w 171"/>
                  <a:gd name="T192" fmla="*/ 171 h 171"/>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1" h="171">
                    <a:moveTo>
                      <a:pt x="168" y="82"/>
                    </a:moveTo>
                    <a:cubicBezTo>
                      <a:pt x="170" y="82"/>
                      <a:pt x="171" y="81"/>
                      <a:pt x="171" y="79"/>
                    </a:cubicBezTo>
                    <a:cubicBezTo>
                      <a:pt x="171" y="79"/>
                      <a:pt x="171" y="79"/>
                      <a:pt x="171" y="79"/>
                    </a:cubicBezTo>
                    <a:cubicBezTo>
                      <a:pt x="171" y="78"/>
                      <a:pt x="169" y="77"/>
                      <a:pt x="168" y="77"/>
                    </a:cubicBezTo>
                    <a:cubicBezTo>
                      <a:pt x="154" y="75"/>
                      <a:pt x="154" y="75"/>
                      <a:pt x="154" y="75"/>
                    </a:cubicBezTo>
                    <a:cubicBezTo>
                      <a:pt x="154" y="71"/>
                      <a:pt x="153" y="68"/>
                      <a:pt x="152" y="65"/>
                    </a:cubicBezTo>
                    <a:cubicBezTo>
                      <a:pt x="163" y="57"/>
                      <a:pt x="163" y="57"/>
                      <a:pt x="163" y="57"/>
                    </a:cubicBezTo>
                    <a:cubicBezTo>
                      <a:pt x="164" y="56"/>
                      <a:pt x="165" y="55"/>
                      <a:pt x="165" y="54"/>
                    </a:cubicBezTo>
                    <a:cubicBezTo>
                      <a:pt x="165" y="54"/>
                      <a:pt x="165" y="53"/>
                      <a:pt x="165" y="53"/>
                    </a:cubicBezTo>
                    <a:cubicBezTo>
                      <a:pt x="164" y="52"/>
                      <a:pt x="163" y="51"/>
                      <a:pt x="161" y="52"/>
                    </a:cubicBezTo>
                    <a:cubicBezTo>
                      <a:pt x="147" y="54"/>
                      <a:pt x="147" y="54"/>
                      <a:pt x="147" y="54"/>
                    </a:cubicBezTo>
                    <a:cubicBezTo>
                      <a:pt x="146" y="51"/>
                      <a:pt x="144" y="48"/>
                      <a:pt x="142" y="45"/>
                    </a:cubicBezTo>
                    <a:cubicBezTo>
                      <a:pt x="151" y="34"/>
                      <a:pt x="151" y="34"/>
                      <a:pt x="151" y="34"/>
                    </a:cubicBezTo>
                    <a:cubicBezTo>
                      <a:pt x="151" y="34"/>
                      <a:pt x="152" y="33"/>
                      <a:pt x="152" y="32"/>
                    </a:cubicBezTo>
                    <a:cubicBezTo>
                      <a:pt x="152" y="31"/>
                      <a:pt x="151" y="31"/>
                      <a:pt x="151" y="30"/>
                    </a:cubicBezTo>
                    <a:cubicBezTo>
                      <a:pt x="150" y="29"/>
                      <a:pt x="148" y="29"/>
                      <a:pt x="147" y="30"/>
                    </a:cubicBezTo>
                    <a:cubicBezTo>
                      <a:pt x="135" y="36"/>
                      <a:pt x="135" y="36"/>
                      <a:pt x="135" y="36"/>
                    </a:cubicBezTo>
                    <a:cubicBezTo>
                      <a:pt x="132" y="34"/>
                      <a:pt x="130" y="32"/>
                      <a:pt x="127" y="30"/>
                    </a:cubicBezTo>
                    <a:cubicBezTo>
                      <a:pt x="132" y="16"/>
                      <a:pt x="132" y="16"/>
                      <a:pt x="132" y="16"/>
                    </a:cubicBezTo>
                    <a:cubicBezTo>
                      <a:pt x="132" y="16"/>
                      <a:pt x="132" y="16"/>
                      <a:pt x="132" y="15"/>
                    </a:cubicBezTo>
                    <a:cubicBezTo>
                      <a:pt x="132" y="14"/>
                      <a:pt x="132" y="13"/>
                      <a:pt x="131" y="13"/>
                    </a:cubicBezTo>
                    <a:cubicBezTo>
                      <a:pt x="129" y="12"/>
                      <a:pt x="128" y="12"/>
                      <a:pt x="127" y="14"/>
                    </a:cubicBezTo>
                    <a:cubicBezTo>
                      <a:pt x="117" y="23"/>
                      <a:pt x="117" y="23"/>
                      <a:pt x="117" y="23"/>
                    </a:cubicBezTo>
                    <a:cubicBezTo>
                      <a:pt x="114" y="22"/>
                      <a:pt x="111" y="21"/>
                      <a:pt x="108" y="20"/>
                    </a:cubicBezTo>
                    <a:cubicBezTo>
                      <a:pt x="108" y="6"/>
                      <a:pt x="108" y="6"/>
                      <a:pt x="108" y="6"/>
                    </a:cubicBezTo>
                    <a:cubicBezTo>
                      <a:pt x="108" y="5"/>
                      <a:pt x="108" y="5"/>
                      <a:pt x="108" y="5"/>
                    </a:cubicBezTo>
                    <a:cubicBezTo>
                      <a:pt x="108" y="4"/>
                      <a:pt x="107" y="3"/>
                      <a:pt x="106" y="2"/>
                    </a:cubicBezTo>
                    <a:cubicBezTo>
                      <a:pt x="105" y="2"/>
                      <a:pt x="103" y="3"/>
                      <a:pt x="103" y="4"/>
                    </a:cubicBezTo>
                    <a:cubicBezTo>
                      <a:pt x="96" y="17"/>
                      <a:pt x="96" y="17"/>
                      <a:pt x="96" y="17"/>
                    </a:cubicBezTo>
                    <a:cubicBezTo>
                      <a:pt x="93" y="16"/>
                      <a:pt x="90" y="16"/>
                      <a:pt x="86" y="16"/>
                    </a:cubicBezTo>
                    <a:cubicBezTo>
                      <a:pt x="82" y="3"/>
                      <a:pt x="82" y="3"/>
                      <a:pt x="82" y="3"/>
                    </a:cubicBezTo>
                    <a:cubicBezTo>
                      <a:pt x="82" y="1"/>
                      <a:pt x="81" y="0"/>
                      <a:pt x="79" y="0"/>
                    </a:cubicBezTo>
                    <a:cubicBezTo>
                      <a:pt x="78" y="0"/>
                      <a:pt x="77" y="1"/>
                      <a:pt x="77" y="3"/>
                    </a:cubicBezTo>
                    <a:cubicBezTo>
                      <a:pt x="77" y="3"/>
                      <a:pt x="77" y="3"/>
                      <a:pt x="77" y="3"/>
                    </a:cubicBezTo>
                    <a:cubicBezTo>
                      <a:pt x="75" y="17"/>
                      <a:pt x="75" y="17"/>
                      <a:pt x="75" y="17"/>
                    </a:cubicBezTo>
                    <a:cubicBezTo>
                      <a:pt x="71" y="17"/>
                      <a:pt x="68" y="18"/>
                      <a:pt x="65" y="19"/>
                    </a:cubicBezTo>
                    <a:cubicBezTo>
                      <a:pt x="57" y="8"/>
                      <a:pt x="57" y="8"/>
                      <a:pt x="57" y="8"/>
                    </a:cubicBezTo>
                    <a:cubicBezTo>
                      <a:pt x="56" y="6"/>
                      <a:pt x="55" y="5"/>
                      <a:pt x="53" y="6"/>
                    </a:cubicBezTo>
                    <a:cubicBezTo>
                      <a:pt x="52" y="6"/>
                      <a:pt x="52" y="7"/>
                      <a:pt x="52" y="9"/>
                    </a:cubicBezTo>
                    <a:cubicBezTo>
                      <a:pt x="52" y="9"/>
                      <a:pt x="52" y="9"/>
                      <a:pt x="52" y="10"/>
                    </a:cubicBezTo>
                    <a:cubicBezTo>
                      <a:pt x="54" y="23"/>
                      <a:pt x="54" y="23"/>
                      <a:pt x="54" y="23"/>
                    </a:cubicBezTo>
                    <a:cubicBezTo>
                      <a:pt x="51" y="25"/>
                      <a:pt x="48" y="27"/>
                      <a:pt x="45" y="29"/>
                    </a:cubicBezTo>
                    <a:cubicBezTo>
                      <a:pt x="34" y="20"/>
                      <a:pt x="34" y="20"/>
                      <a:pt x="34" y="20"/>
                    </a:cubicBezTo>
                    <a:cubicBezTo>
                      <a:pt x="33" y="19"/>
                      <a:pt x="32" y="19"/>
                      <a:pt x="30" y="20"/>
                    </a:cubicBezTo>
                    <a:cubicBezTo>
                      <a:pt x="30" y="20"/>
                      <a:pt x="29" y="21"/>
                      <a:pt x="29" y="22"/>
                    </a:cubicBezTo>
                    <a:cubicBezTo>
                      <a:pt x="29" y="23"/>
                      <a:pt x="30" y="23"/>
                      <a:pt x="30" y="24"/>
                    </a:cubicBezTo>
                    <a:cubicBezTo>
                      <a:pt x="36" y="36"/>
                      <a:pt x="36" y="36"/>
                      <a:pt x="36" y="36"/>
                    </a:cubicBezTo>
                    <a:cubicBezTo>
                      <a:pt x="34" y="39"/>
                      <a:pt x="32" y="41"/>
                      <a:pt x="30" y="44"/>
                    </a:cubicBezTo>
                    <a:cubicBezTo>
                      <a:pt x="17" y="39"/>
                      <a:pt x="17" y="39"/>
                      <a:pt x="17" y="39"/>
                    </a:cubicBezTo>
                    <a:cubicBezTo>
                      <a:pt x="15" y="38"/>
                      <a:pt x="14" y="39"/>
                      <a:pt x="13" y="40"/>
                    </a:cubicBezTo>
                    <a:cubicBezTo>
                      <a:pt x="13" y="41"/>
                      <a:pt x="12" y="41"/>
                      <a:pt x="12" y="42"/>
                    </a:cubicBezTo>
                    <a:cubicBezTo>
                      <a:pt x="12" y="42"/>
                      <a:pt x="13" y="43"/>
                      <a:pt x="14" y="44"/>
                    </a:cubicBezTo>
                    <a:cubicBezTo>
                      <a:pt x="24" y="54"/>
                      <a:pt x="24" y="54"/>
                      <a:pt x="24" y="54"/>
                    </a:cubicBezTo>
                    <a:cubicBezTo>
                      <a:pt x="22" y="57"/>
                      <a:pt x="21" y="60"/>
                      <a:pt x="20" y="63"/>
                    </a:cubicBezTo>
                    <a:cubicBezTo>
                      <a:pt x="6" y="63"/>
                      <a:pt x="6" y="63"/>
                      <a:pt x="6" y="63"/>
                    </a:cubicBezTo>
                    <a:cubicBezTo>
                      <a:pt x="4" y="62"/>
                      <a:pt x="3" y="63"/>
                      <a:pt x="2" y="65"/>
                    </a:cubicBezTo>
                    <a:cubicBezTo>
                      <a:pt x="2" y="65"/>
                      <a:pt x="2" y="65"/>
                      <a:pt x="2" y="65"/>
                    </a:cubicBezTo>
                    <a:cubicBezTo>
                      <a:pt x="2" y="67"/>
                      <a:pt x="3" y="68"/>
                      <a:pt x="4" y="68"/>
                    </a:cubicBezTo>
                    <a:cubicBezTo>
                      <a:pt x="17" y="74"/>
                      <a:pt x="17" y="74"/>
                      <a:pt x="17" y="74"/>
                    </a:cubicBezTo>
                    <a:cubicBezTo>
                      <a:pt x="16" y="78"/>
                      <a:pt x="16" y="81"/>
                      <a:pt x="16" y="84"/>
                    </a:cubicBezTo>
                    <a:cubicBezTo>
                      <a:pt x="3" y="89"/>
                      <a:pt x="3" y="89"/>
                      <a:pt x="3" y="89"/>
                    </a:cubicBezTo>
                    <a:cubicBezTo>
                      <a:pt x="1" y="89"/>
                      <a:pt x="0" y="90"/>
                      <a:pt x="0" y="91"/>
                    </a:cubicBezTo>
                    <a:cubicBezTo>
                      <a:pt x="0" y="91"/>
                      <a:pt x="0" y="91"/>
                      <a:pt x="0" y="91"/>
                    </a:cubicBezTo>
                    <a:cubicBezTo>
                      <a:pt x="0" y="93"/>
                      <a:pt x="2" y="94"/>
                      <a:pt x="3" y="94"/>
                    </a:cubicBezTo>
                    <a:cubicBezTo>
                      <a:pt x="17" y="96"/>
                      <a:pt x="17" y="96"/>
                      <a:pt x="17" y="96"/>
                    </a:cubicBezTo>
                    <a:cubicBezTo>
                      <a:pt x="17" y="99"/>
                      <a:pt x="18" y="103"/>
                      <a:pt x="19" y="106"/>
                    </a:cubicBezTo>
                    <a:cubicBezTo>
                      <a:pt x="8" y="114"/>
                      <a:pt x="8" y="114"/>
                      <a:pt x="8" y="114"/>
                    </a:cubicBezTo>
                    <a:cubicBezTo>
                      <a:pt x="7" y="114"/>
                      <a:pt x="6" y="115"/>
                      <a:pt x="6" y="116"/>
                    </a:cubicBezTo>
                    <a:cubicBezTo>
                      <a:pt x="6" y="117"/>
                      <a:pt x="6" y="117"/>
                      <a:pt x="6" y="118"/>
                    </a:cubicBezTo>
                    <a:cubicBezTo>
                      <a:pt x="7" y="119"/>
                      <a:pt x="8" y="120"/>
                      <a:pt x="10" y="119"/>
                    </a:cubicBezTo>
                    <a:cubicBezTo>
                      <a:pt x="24" y="117"/>
                      <a:pt x="24" y="117"/>
                      <a:pt x="24" y="117"/>
                    </a:cubicBezTo>
                    <a:cubicBezTo>
                      <a:pt x="25" y="120"/>
                      <a:pt x="27" y="123"/>
                      <a:pt x="29" y="125"/>
                    </a:cubicBezTo>
                    <a:cubicBezTo>
                      <a:pt x="20" y="137"/>
                      <a:pt x="20" y="137"/>
                      <a:pt x="20" y="137"/>
                    </a:cubicBezTo>
                    <a:cubicBezTo>
                      <a:pt x="20" y="137"/>
                      <a:pt x="19" y="138"/>
                      <a:pt x="19" y="139"/>
                    </a:cubicBezTo>
                    <a:cubicBezTo>
                      <a:pt x="19" y="139"/>
                      <a:pt x="20" y="140"/>
                      <a:pt x="20" y="140"/>
                    </a:cubicBezTo>
                    <a:cubicBezTo>
                      <a:pt x="21" y="142"/>
                      <a:pt x="23" y="142"/>
                      <a:pt x="24" y="141"/>
                    </a:cubicBezTo>
                    <a:cubicBezTo>
                      <a:pt x="36" y="134"/>
                      <a:pt x="36" y="134"/>
                      <a:pt x="36" y="134"/>
                    </a:cubicBezTo>
                    <a:cubicBezTo>
                      <a:pt x="39" y="137"/>
                      <a:pt x="41" y="139"/>
                      <a:pt x="44" y="141"/>
                    </a:cubicBezTo>
                    <a:cubicBezTo>
                      <a:pt x="39" y="154"/>
                      <a:pt x="39" y="154"/>
                      <a:pt x="39" y="154"/>
                    </a:cubicBezTo>
                    <a:cubicBezTo>
                      <a:pt x="39" y="155"/>
                      <a:pt x="39" y="155"/>
                      <a:pt x="39" y="156"/>
                    </a:cubicBezTo>
                    <a:cubicBezTo>
                      <a:pt x="39" y="157"/>
                      <a:pt x="39" y="157"/>
                      <a:pt x="40" y="158"/>
                    </a:cubicBezTo>
                    <a:cubicBezTo>
                      <a:pt x="42" y="159"/>
                      <a:pt x="43" y="158"/>
                      <a:pt x="44" y="157"/>
                    </a:cubicBezTo>
                    <a:cubicBezTo>
                      <a:pt x="54" y="147"/>
                      <a:pt x="54" y="147"/>
                      <a:pt x="54" y="147"/>
                    </a:cubicBezTo>
                    <a:cubicBezTo>
                      <a:pt x="57" y="149"/>
                      <a:pt x="60" y="150"/>
                      <a:pt x="63" y="151"/>
                    </a:cubicBezTo>
                    <a:cubicBezTo>
                      <a:pt x="63" y="165"/>
                      <a:pt x="63" y="165"/>
                      <a:pt x="63" y="165"/>
                    </a:cubicBezTo>
                    <a:cubicBezTo>
                      <a:pt x="63" y="165"/>
                      <a:pt x="63" y="166"/>
                      <a:pt x="63" y="166"/>
                    </a:cubicBezTo>
                    <a:cubicBezTo>
                      <a:pt x="63" y="167"/>
                      <a:pt x="64" y="168"/>
                      <a:pt x="65" y="168"/>
                    </a:cubicBezTo>
                    <a:cubicBezTo>
                      <a:pt x="66" y="169"/>
                      <a:pt x="68" y="168"/>
                      <a:pt x="68" y="166"/>
                    </a:cubicBezTo>
                    <a:cubicBezTo>
                      <a:pt x="75" y="154"/>
                      <a:pt x="75" y="154"/>
                      <a:pt x="75" y="154"/>
                    </a:cubicBezTo>
                    <a:cubicBezTo>
                      <a:pt x="78" y="154"/>
                      <a:pt x="81" y="155"/>
                      <a:pt x="85" y="155"/>
                    </a:cubicBezTo>
                    <a:cubicBezTo>
                      <a:pt x="89" y="168"/>
                      <a:pt x="89" y="168"/>
                      <a:pt x="89" y="168"/>
                    </a:cubicBezTo>
                    <a:cubicBezTo>
                      <a:pt x="89" y="170"/>
                      <a:pt x="90" y="171"/>
                      <a:pt x="91" y="171"/>
                    </a:cubicBezTo>
                    <a:cubicBezTo>
                      <a:pt x="91" y="171"/>
                      <a:pt x="92" y="171"/>
                      <a:pt x="92" y="171"/>
                    </a:cubicBezTo>
                    <a:cubicBezTo>
                      <a:pt x="93" y="171"/>
                      <a:pt x="94" y="169"/>
                      <a:pt x="94" y="168"/>
                    </a:cubicBezTo>
                    <a:cubicBezTo>
                      <a:pt x="94" y="168"/>
                      <a:pt x="94" y="168"/>
                      <a:pt x="94" y="168"/>
                    </a:cubicBezTo>
                    <a:cubicBezTo>
                      <a:pt x="96" y="154"/>
                      <a:pt x="96" y="154"/>
                      <a:pt x="96" y="154"/>
                    </a:cubicBezTo>
                    <a:cubicBezTo>
                      <a:pt x="100" y="153"/>
                      <a:pt x="103" y="153"/>
                      <a:pt x="106" y="152"/>
                    </a:cubicBezTo>
                    <a:cubicBezTo>
                      <a:pt x="114" y="163"/>
                      <a:pt x="114" y="163"/>
                      <a:pt x="114" y="163"/>
                    </a:cubicBezTo>
                    <a:cubicBezTo>
                      <a:pt x="115" y="165"/>
                      <a:pt x="116" y="165"/>
                      <a:pt x="118" y="165"/>
                    </a:cubicBezTo>
                    <a:cubicBezTo>
                      <a:pt x="119" y="164"/>
                      <a:pt x="119" y="163"/>
                      <a:pt x="119" y="162"/>
                    </a:cubicBezTo>
                    <a:cubicBezTo>
                      <a:pt x="119" y="162"/>
                      <a:pt x="119" y="161"/>
                      <a:pt x="119" y="161"/>
                    </a:cubicBezTo>
                    <a:cubicBezTo>
                      <a:pt x="117" y="147"/>
                      <a:pt x="117" y="147"/>
                      <a:pt x="117" y="147"/>
                    </a:cubicBezTo>
                    <a:cubicBezTo>
                      <a:pt x="120" y="146"/>
                      <a:pt x="123" y="144"/>
                      <a:pt x="126" y="142"/>
                    </a:cubicBezTo>
                    <a:cubicBezTo>
                      <a:pt x="137" y="150"/>
                      <a:pt x="137" y="150"/>
                      <a:pt x="137" y="150"/>
                    </a:cubicBezTo>
                    <a:cubicBezTo>
                      <a:pt x="138" y="152"/>
                      <a:pt x="139" y="152"/>
                      <a:pt x="141" y="151"/>
                    </a:cubicBezTo>
                    <a:cubicBezTo>
                      <a:pt x="141" y="150"/>
                      <a:pt x="142" y="149"/>
                      <a:pt x="142" y="149"/>
                    </a:cubicBezTo>
                    <a:cubicBezTo>
                      <a:pt x="142" y="148"/>
                      <a:pt x="141" y="147"/>
                      <a:pt x="141" y="147"/>
                    </a:cubicBezTo>
                    <a:cubicBezTo>
                      <a:pt x="135" y="134"/>
                      <a:pt x="135" y="134"/>
                      <a:pt x="135" y="134"/>
                    </a:cubicBezTo>
                    <a:cubicBezTo>
                      <a:pt x="137" y="132"/>
                      <a:pt x="139" y="130"/>
                      <a:pt x="141" y="127"/>
                    </a:cubicBezTo>
                    <a:cubicBezTo>
                      <a:pt x="154" y="131"/>
                      <a:pt x="154" y="131"/>
                      <a:pt x="154" y="131"/>
                    </a:cubicBezTo>
                    <a:cubicBezTo>
                      <a:pt x="156" y="132"/>
                      <a:pt x="157" y="132"/>
                      <a:pt x="158" y="131"/>
                    </a:cubicBezTo>
                    <a:cubicBezTo>
                      <a:pt x="158" y="130"/>
                      <a:pt x="159" y="130"/>
                      <a:pt x="159" y="129"/>
                    </a:cubicBezTo>
                    <a:cubicBezTo>
                      <a:pt x="159" y="128"/>
                      <a:pt x="158" y="127"/>
                      <a:pt x="157" y="127"/>
                    </a:cubicBezTo>
                    <a:cubicBezTo>
                      <a:pt x="147" y="117"/>
                      <a:pt x="147" y="117"/>
                      <a:pt x="147" y="117"/>
                    </a:cubicBezTo>
                    <a:cubicBezTo>
                      <a:pt x="149" y="114"/>
                      <a:pt x="150" y="111"/>
                      <a:pt x="151" y="108"/>
                    </a:cubicBezTo>
                    <a:cubicBezTo>
                      <a:pt x="165" y="108"/>
                      <a:pt x="165" y="108"/>
                      <a:pt x="165" y="108"/>
                    </a:cubicBezTo>
                    <a:cubicBezTo>
                      <a:pt x="167" y="108"/>
                      <a:pt x="168" y="107"/>
                      <a:pt x="169" y="106"/>
                    </a:cubicBezTo>
                    <a:cubicBezTo>
                      <a:pt x="169" y="106"/>
                      <a:pt x="169" y="105"/>
                      <a:pt x="169" y="105"/>
                    </a:cubicBezTo>
                    <a:cubicBezTo>
                      <a:pt x="169" y="104"/>
                      <a:pt x="168" y="103"/>
                      <a:pt x="167" y="103"/>
                    </a:cubicBezTo>
                    <a:cubicBezTo>
                      <a:pt x="154" y="96"/>
                      <a:pt x="154" y="96"/>
                      <a:pt x="154" y="96"/>
                    </a:cubicBezTo>
                    <a:cubicBezTo>
                      <a:pt x="155" y="93"/>
                      <a:pt x="155" y="90"/>
                      <a:pt x="155" y="86"/>
                    </a:cubicBezTo>
                    <a:lnTo>
                      <a:pt x="168" y="82"/>
                    </a:lnTo>
                    <a:close/>
                    <a:moveTo>
                      <a:pt x="86" y="101"/>
                    </a:moveTo>
                    <a:cubicBezTo>
                      <a:pt x="77" y="101"/>
                      <a:pt x="70" y="94"/>
                      <a:pt x="70" y="85"/>
                    </a:cubicBezTo>
                    <a:cubicBezTo>
                      <a:pt x="70" y="77"/>
                      <a:pt x="77" y="70"/>
                      <a:pt x="86" y="70"/>
                    </a:cubicBezTo>
                    <a:cubicBezTo>
                      <a:pt x="94" y="70"/>
                      <a:pt x="101" y="77"/>
                      <a:pt x="101" y="85"/>
                    </a:cubicBezTo>
                    <a:cubicBezTo>
                      <a:pt x="101" y="94"/>
                      <a:pt x="94" y="101"/>
                      <a:pt x="86" y="101"/>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17" name="Freeform 20"/>
              <p:cNvSpPr>
                <a:spLocks noEditPoints="1" noChangeArrowheads="1"/>
              </p:cNvSpPr>
              <p:nvPr/>
            </p:nvSpPr>
            <p:spPr bwMode="auto">
              <a:xfrm>
                <a:off x="1439863" y="0"/>
                <a:ext cx="454025" cy="454025"/>
              </a:xfrm>
              <a:custGeom>
                <a:avLst/>
                <a:gdLst>
                  <a:gd name="T0" fmla="*/ 1703625625 w 121"/>
                  <a:gd name="T1" fmla="*/ 788453811 h 121"/>
                  <a:gd name="T2" fmla="*/ 1675464818 w 121"/>
                  <a:gd name="T3" fmla="*/ 760296757 h 121"/>
                  <a:gd name="T4" fmla="*/ 1520589761 w 121"/>
                  <a:gd name="T5" fmla="*/ 647661034 h 121"/>
                  <a:gd name="T6" fmla="*/ 1647307764 w 121"/>
                  <a:gd name="T7" fmla="*/ 535021559 h 121"/>
                  <a:gd name="T8" fmla="*/ 1619146957 w 121"/>
                  <a:gd name="T9" fmla="*/ 520943032 h 121"/>
                  <a:gd name="T10" fmla="*/ 1422036318 w 121"/>
                  <a:gd name="T11" fmla="*/ 450546643 h 121"/>
                  <a:gd name="T12" fmla="*/ 1520589761 w 121"/>
                  <a:gd name="T13" fmla="*/ 323828641 h 121"/>
                  <a:gd name="T14" fmla="*/ 1478354180 w 121"/>
                  <a:gd name="T15" fmla="*/ 295671586 h 121"/>
                  <a:gd name="T16" fmla="*/ 1267161261 w 121"/>
                  <a:gd name="T17" fmla="*/ 295671586 h 121"/>
                  <a:gd name="T18" fmla="*/ 1323479123 w 121"/>
                  <a:gd name="T19" fmla="*/ 154875057 h 121"/>
                  <a:gd name="T20" fmla="*/ 1267161261 w 121"/>
                  <a:gd name="T21" fmla="*/ 140796530 h 121"/>
                  <a:gd name="T22" fmla="*/ 1084125398 w 121"/>
                  <a:gd name="T23" fmla="*/ 197114391 h 121"/>
                  <a:gd name="T24" fmla="*/ 1084125398 w 121"/>
                  <a:gd name="T25" fmla="*/ 42239334 h 121"/>
                  <a:gd name="T26" fmla="*/ 1027807536 w 121"/>
                  <a:gd name="T27" fmla="*/ 42239334 h 121"/>
                  <a:gd name="T28" fmla="*/ 858853952 w 121"/>
                  <a:gd name="T29" fmla="*/ 154875057 h 121"/>
                  <a:gd name="T30" fmla="*/ 788453811 w 121"/>
                  <a:gd name="T31" fmla="*/ 0 h 121"/>
                  <a:gd name="T32" fmla="*/ 774375284 w 121"/>
                  <a:gd name="T33" fmla="*/ 28160807 h 121"/>
                  <a:gd name="T34" fmla="*/ 647661034 w 121"/>
                  <a:gd name="T35" fmla="*/ 183035864 h 121"/>
                  <a:gd name="T36" fmla="*/ 535021559 w 121"/>
                  <a:gd name="T37" fmla="*/ 56317861 h 121"/>
                  <a:gd name="T38" fmla="*/ 520943032 w 121"/>
                  <a:gd name="T39" fmla="*/ 98557195 h 121"/>
                  <a:gd name="T40" fmla="*/ 450546643 w 121"/>
                  <a:gd name="T41" fmla="*/ 281589307 h 121"/>
                  <a:gd name="T42" fmla="*/ 309750114 w 121"/>
                  <a:gd name="T43" fmla="*/ 197114391 h 121"/>
                  <a:gd name="T44" fmla="*/ 295671586 w 121"/>
                  <a:gd name="T45" fmla="*/ 239353725 h 121"/>
                  <a:gd name="T46" fmla="*/ 295671586 w 121"/>
                  <a:gd name="T47" fmla="*/ 436464364 h 121"/>
                  <a:gd name="T48" fmla="*/ 126714250 w 121"/>
                  <a:gd name="T49" fmla="*/ 394228782 h 121"/>
                  <a:gd name="T50" fmla="*/ 140796530 w 121"/>
                  <a:gd name="T51" fmla="*/ 436464364 h 121"/>
                  <a:gd name="T52" fmla="*/ 197114391 w 121"/>
                  <a:gd name="T53" fmla="*/ 633578755 h 121"/>
                  <a:gd name="T54" fmla="*/ 28160807 w 121"/>
                  <a:gd name="T55" fmla="*/ 647661034 h 121"/>
                  <a:gd name="T56" fmla="*/ 42239334 w 121"/>
                  <a:gd name="T57" fmla="*/ 675818089 h 121"/>
                  <a:gd name="T58" fmla="*/ 154875057 w 121"/>
                  <a:gd name="T59" fmla="*/ 844771673 h 121"/>
                  <a:gd name="T60" fmla="*/ 0 w 121"/>
                  <a:gd name="T61" fmla="*/ 915171814 h 121"/>
                  <a:gd name="T62" fmla="*/ 28160807 w 121"/>
                  <a:gd name="T63" fmla="*/ 943328868 h 121"/>
                  <a:gd name="T64" fmla="*/ 197114391 w 121"/>
                  <a:gd name="T65" fmla="*/ 1055964591 h 121"/>
                  <a:gd name="T66" fmla="*/ 56317861 w 121"/>
                  <a:gd name="T67" fmla="*/ 1168604066 h 121"/>
                  <a:gd name="T68" fmla="*/ 98557195 w 121"/>
                  <a:gd name="T69" fmla="*/ 1182682593 h 121"/>
                  <a:gd name="T70" fmla="*/ 281589307 w 121"/>
                  <a:gd name="T71" fmla="*/ 1253078982 h 121"/>
                  <a:gd name="T72" fmla="*/ 197114391 w 121"/>
                  <a:gd name="T73" fmla="*/ 1379796984 h 121"/>
                  <a:gd name="T74" fmla="*/ 239353725 w 121"/>
                  <a:gd name="T75" fmla="*/ 1407954039 h 121"/>
                  <a:gd name="T76" fmla="*/ 436464364 w 121"/>
                  <a:gd name="T77" fmla="*/ 1407954039 h 121"/>
                  <a:gd name="T78" fmla="*/ 394228782 w 121"/>
                  <a:gd name="T79" fmla="*/ 1548750568 h 121"/>
                  <a:gd name="T80" fmla="*/ 436464364 w 121"/>
                  <a:gd name="T81" fmla="*/ 1576911375 h 121"/>
                  <a:gd name="T82" fmla="*/ 633578755 w 121"/>
                  <a:gd name="T83" fmla="*/ 1506511234 h 121"/>
                  <a:gd name="T84" fmla="*/ 633578755 w 121"/>
                  <a:gd name="T85" fmla="*/ 1661386291 h 121"/>
                  <a:gd name="T86" fmla="*/ 689896616 w 121"/>
                  <a:gd name="T87" fmla="*/ 1661386291 h 121"/>
                  <a:gd name="T88" fmla="*/ 844771673 w 121"/>
                  <a:gd name="T89" fmla="*/ 1548750568 h 121"/>
                  <a:gd name="T90" fmla="*/ 915171814 w 121"/>
                  <a:gd name="T91" fmla="*/ 1703625625 h 121"/>
                  <a:gd name="T92" fmla="*/ 943328868 w 121"/>
                  <a:gd name="T93" fmla="*/ 1675464818 h 121"/>
                  <a:gd name="T94" fmla="*/ 957411148 w 121"/>
                  <a:gd name="T95" fmla="*/ 1534672041 h 121"/>
                  <a:gd name="T96" fmla="*/ 1140443259 w 121"/>
                  <a:gd name="T97" fmla="*/ 1633229236 h 121"/>
                  <a:gd name="T98" fmla="*/ 1196761120 w 121"/>
                  <a:gd name="T99" fmla="*/ 1619146957 h 121"/>
                  <a:gd name="T100" fmla="*/ 1168604066 w 121"/>
                  <a:gd name="T101" fmla="*/ 1464271900 h 121"/>
                  <a:gd name="T102" fmla="*/ 1365714705 w 121"/>
                  <a:gd name="T103" fmla="*/ 1506511234 h 121"/>
                  <a:gd name="T104" fmla="*/ 1422036318 w 121"/>
                  <a:gd name="T105" fmla="*/ 1492432707 h 121"/>
                  <a:gd name="T106" fmla="*/ 1351636177 w 121"/>
                  <a:gd name="T107" fmla="*/ 1337557650 h 121"/>
                  <a:gd name="T108" fmla="*/ 1548750568 w 121"/>
                  <a:gd name="T109" fmla="*/ 1309396843 h 121"/>
                  <a:gd name="T110" fmla="*/ 1590989902 w 121"/>
                  <a:gd name="T111" fmla="*/ 1295318316 h 121"/>
                  <a:gd name="T112" fmla="*/ 1478354180 w 121"/>
                  <a:gd name="T113" fmla="*/ 1168604066 h 121"/>
                  <a:gd name="T114" fmla="*/ 1647307764 w 121"/>
                  <a:gd name="T115" fmla="*/ 1084125398 h 121"/>
                  <a:gd name="T116" fmla="*/ 1689547098 w 121"/>
                  <a:gd name="T117" fmla="*/ 1055964591 h 121"/>
                  <a:gd name="T118" fmla="*/ 1534672041 w 121"/>
                  <a:gd name="T119" fmla="*/ 957411148 h 121"/>
                  <a:gd name="T120" fmla="*/ 1689547098 w 121"/>
                  <a:gd name="T121" fmla="*/ 816614618 h 121"/>
                  <a:gd name="T122" fmla="*/ 703978895 w 121"/>
                  <a:gd name="T123" fmla="*/ 858853952 h 121"/>
                  <a:gd name="T124" fmla="*/ 1013729009 w 121"/>
                  <a:gd name="T125" fmla="*/ 858853952 h 12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21"/>
                  <a:gd name="T190" fmla="*/ 0 h 121"/>
                  <a:gd name="T191" fmla="*/ 121 w 121"/>
                  <a:gd name="T192" fmla="*/ 121 h 121"/>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21" h="121">
                    <a:moveTo>
                      <a:pt x="120" y="58"/>
                    </a:moveTo>
                    <a:cubicBezTo>
                      <a:pt x="121" y="58"/>
                      <a:pt x="121" y="57"/>
                      <a:pt x="121" y="56"/>
                    </a:cubicBezTo>
                    <a:cubicBezTo>
                      <a:pt x="121" y="56"/>
                      <a:pt x="121" y="56"/>
                      <a:pt x="121" y="56"/>
                    </a:cubicBezTo>
                    <a:cubicBezTo>
                      <a:pt x="121" y="55"/>
                      <a:pt x="120" y="54"/>
                      <a:pt x="119" y="54"/>
                    </a:cubicBezTo>
                    <a:cubicBezTo>
                      <a:pt x="110" y="53"/>
                      <a:pt x="110" y="53"/>
                      <a:pt x="110" y="53"/>
                    </a:cubicBezTo>
                    <a:cubicBezTo>
                      <a:pt x="109" y="50"/>
                      <a:pt x="109" y="48"/>
                      <a:pt x="108" y="46"/>
                    </a:cubicBezTo>
                    <a:cubicBezTo>
                      <a:pt x="116" y="40"/>
                      <a:pt x="116" y="40"/>
                      <a:pt x="116" y="40"/>
                    </a:cubicBezTo>
                    <a:cubicBezTo>
                      <a:pt x="117" y="40"/>
                      <a:pt x="117" y="39"/>
                      <a:pt x="117" y="38"/>
                    </a:cubicBezTo>
                    <a:cubicBezTo>
                      <a:pt x="117" y="38"/>
                      <a:pt x="117" y="38"/>
                      <a:pt x="117" y="38"/>
                    </a:cubicBezTo>
                    <a:cubicBezTo>
                      <a:pt x="117" y="37"/>
                      <a:pt x="116" y="36"/>
                      <a:pt x="115" y="37"/>
                    </a:cubicBezTo>
                    <a:cubicBezTo>
                      <a:pt x="105" y="38"/>
                      <a:pt x="105" y="38"/>
                      <a:pt x="105" y="38"/>
                    </a:cubicBezTo>
                    <a:cubicBezTo>
                      <a:pt x="104" y="36"/>
                      <a:pt x="102" y="34"/>
                      <a:pt x="101" y="32"/>
                    </a:cubicBezTo>
                    <a:cubicBezTo>
                      <a:pt x="107" y="24"/>
                      <a:pt x="107" y="24"/>
                      <a:pt x="107" y="24"/>
                    </a:cubicBezTo>
                    <a:cubicBezTo>
                      <a:pt x="108" y="24"/>
                      <a:pt x="108" y="23"/>
                      <a:pt x="108" y="23"/>
                    </a:cubicBezTo>
                    <a:cubicBezTo>
                      <a:pt x="108" y="22"/>
                      <a:pt x="108" y="22"/>
                      <a:pt x="107" y="21"/>
                    </a:cubicBezTo>
                    <a:cubicBezTo>
                      <a:pt x="107" y="21"/>
                      <a:pt x="105" y="20"/>
                      <a:pt x="105" y="21"/>
                    </a:cubicBezTo>
                    <a:cubicBezTo>
                      <a:pt x="96" y="26"/>
                      <a:pt x="96" y="26"/>
                      <a:pt x="96" y="26"/>
                    </a:cubicBezTo>
                    <a:cubicBezTo>
                      <a:pt x="94" y="24"/>
                      <a:pt x="92" y="22"/>
                      <a:pt x="90" y="21"/>
                    </a:cubicBezTo>
                    <a:cubicBezTo>
                      <a:pt x="94" y="12"/>
                      <a:pt x="94" y="12"/>
                      <a:pt x="94" y="12"/>
                    </a:cubicBezTo>
                    <a:cubicBezTo>
                      <a:pt x="94" y="11"/>
                      <a:pt x="94" y="11"/>
                      <a:pt x="94" y="11"/>
                    </a:cubicBezTo>
                    <a:cubicBezTo>
                      <a:pt x="94" y="10"/>
                      <a:pt x="94" y="9"/>
                      <a:pt x="93" y="9"/>
                    </a:cubicBezTo>
                    <a:cubicBezTo>
                      <a:pt x="92" y="8"/>
                      <a:pt x="91" y="9"/>
                      <a:pt x="90" y="10"/>
                    </a:cubicBezTo>
                    <a:cubicBezTo>
                      <a:pt x="83" y="17"/>
                      <a:pt x="83" y="17"/>
                      <a:pt x="83" y="17"/>
                    </a:cubicBezTo>
                    <a:cubicBezTo>
                      <a:pt x="81" y="15"/>
                      <a:pt x="79" y="15"/>
                      <a:pt x="77" y="14"/>
                    </a:cubicBezTo>
                    <a:cubicBezTo>
                      <a:pt x="77" y="4"/>
                      <a:pt x="77" y="4"/>
                      <a:pt x="77" y="4"/>
                    </a:cubicBezTo>
                    <a:cubicBezTo>
                      <a:pt x="77" y="4"/>
                      <a:pt x="77" y="4"/>
                      <a:pt x="77" y="3"/>
                    </a:cubicBezTo>
                    <a:cubicBezTo>
                      <a:pt x="77" y="2"/>
                      <a:pt x="76" y="2"/>
                      <a:pt x="75" y="1"/>
                    </a:cubicBezTo>
                    <a:cubicBezTo>
                      <a:pt x="74" y="1"/>
                      <a:pt x="73" y="2"/>
                      <a:pt x="73" y="3"/>
                    </a:cubicBezTo>
                    <a:cubicBezTo>
                      <a:pt x="69" y="12"/>
                      <a:pt x="69" y="12"/>
                      <a:pt x="69" y="12"/>
                    </a:cubicBezTo>
                    <a:cubicBezTo>
                      <a:pt x="66" y="11"/>
                      <a:pt x="64" y="11"/>
                      <a:pt x="61" y="11"/>
                    </a:cubicBezTo>
                    <a:cubicBezTo>
                      <a:pt x="59" y="2"/>
                      <a:pt x="59" y="2"/>
                      <a:pt x="59" y="2"/>
                    </a:cubicBezTo>
                    <a:cubicBezTo>
                      <a:pt x="58" y="1"/>
                      <a:pt x="58" y="0"/>
                      <a:pt x="56" y="0"/>
                    </a:cubicBezTo>
                    <a:cubicBezTo>
                      <a:pt x="55" y="0"/>
                      <a:pt x="55" y="1"/>
                      <a:pt x="55" y="2"/>
                    </a:cubicBezTo>
                    <a:cubicBezTo>
                      <a:pt x="55" y="2"/>
                      <a:pt x="55" y="2"/>
                      <a:pt x="55" y="2"/>
                    </a:cubicBezTo>
                    <a:cubicBezTo>
                      <a:pt x="53" y="12"/>
                      <a:pt x="53" y="12"/>
                      <a:pt x="53" y="12"/>
                    </a:cubicBezTo>
                    <a:cubicBezTo>
                      <a:pt x="51" y="12"/>
                      <a:pt x="48" y="13"/>
                      <a:pt x="46" y="13"/>
                    </a:cubicBezTo>
                    <a:cubicBezTo>
                      <a:pt x="40" y="5"/>
                      <a:pt x="40" y="5"/>
                      <a:pt x="40" y="5"/>
                    </a:cubicBezTo>
                    <a:cubicBezTo>
                      <a:pt x="40" y="4"/>
                      <a:pt x="39" y="4"/>
                      <a:pt x="38" y="4"/>
                    </a:cubicBezTo>
                    <a:cubicBezTo>
                      <a:pt x="37" y="4"/>
                      <a:pt x="37" y="5"/>
                      <a:pt x="37" y="6"/>
                    </a:cubicBezTo>
                    <a:cubicBezTo>
                      <a:pt x="37" y="6"/>
                      <a:pt x="37" y="6"/>
                      <a:pt x="37" y="7"/>
                    </a:cubicBezTo>
                    <a:cubicBezTo>
                      <a:pt x="38" y="17"/>
                      <a:pt x="38" y="17"/>
                      <a:pt x="38" y="17"/>
                    </a:cubicBezTo>
                    <a:cubicBezTo>
                      <a:pt x="36" y="18"/>
                      <a:pt x="34" y="19"/>
                      <a:pt x="32" y="20"/>
                    </a:cubicBezTo>
                    <a:cubicBezTo>
                      <a:pt x="24" y="14"/>
                      <a:pt x="24" y="14"/>
                      <a:pt x="24" y="14"/>
                    </a:cubicBezTo>
                    <a:cubicBezTo>
                      <a:pt x="24" y="13"/>
                      <a:pt x="22" y="13"/>
                      <a:pt x="22" y="14"/>
                    </a:cubicBezTo>
                    <a:cubicBezTo>
                      <a:pt x="21" y="14"/>
                      <a:pt x="21" y="15"/>
                      <a:pt x="21" y="15"/>
                    </a:cubicBezTo>
                    <a:cubicBezTo>
                      <a:pt x="21" y="16"/>
                      <a:pt x="21" y="16"/>
                      <a:pt x="21" y="17"/>
                    </a:cubicBezTo>
                    <a:cubicBezTo>
                      <a:pt x="26" y="26"/>
                      <a:pt x="26" y="26"/>
                      <a:pt x="26" y="26"/>
                    </a:cubicBezTo>
                    <a:cubicBezTo>
                      <a:pt x="24" y="27"/>
                      <a:pt x="23" y="29"/>
                      <a:pt x="21" y="31"/>
                    </a:cubicBezTo>
                    <a:cubicBezTo>
                      <a:pt x="12" y="28"/>
                      <a:pt x="12" y="28"/>
                      <a:pt x="12" y="28"/>
                    </a:cubicBezTo>
                    <a:cubicBezTo>
                      <a:pt x="11" y="27"/>
                      <a:pt x="10" y="27"/>
                      <a:pt x="9" y="28"/>
                    </a:cubicBezTo>
                    <a:cubicBezTo>
                      <a:pt x="9" y="29"/>
                      <a:pt x="9" y="29"/>
                      <a:pt x="9" y="29"/>
                    </a:cubicBezTo>
                    <a:cubicBezTo>
                      <a:pt x="9" y="30"/>
                      <a:pt x="9" y="31"/>
                      <a:pt x="10" y="31"/>
                    </a:cubicBezTo>
                    <a:cubicBezTo>
                      <a:pt x="17" y="38"/>
                      <a:pt x="17" y="38"/>
                      <a:pt x="17" y="38"/>
                    </a:cubicBezTo>
                    <a:cubicBezTo>
                      <a:pt x="16" y="40"/>
                      <a:pt x="15" y="42"/>
                      <a:pt x="14" y="45"/>
                    </a:cubicBezTo>
                    <a:cubicBezTo>
                      <a:pt x="4" y="44"/>
                      <a:pt x="4" y="44"/>
                      <a:pt x="4" y="44"/>
                    </a:cubicBezTo>
                    <a:cubicBezTo>
                      <a:pt x="3" y="44"/>
                      <a:pt x="2" y="45"/>
                      <a:pt x="2" y="46"/>
                    </a:cubicBezTo>
                    <a:cubicBezTo>
                      <a:pt x="2" y="46"/>
                      <a:pt x="2" y="46"/>
                      <a:pt x="2" y="46"/>
                    </a:cubicBezTo>
                    <a:cubicBezTo>
                      <a:pt x="2" y="47"/>
                      <a:pt x="2" y="48"/>
                      <a:pt x="3" y="48"/>
                    </a:cubicBezTo>
                    <a:cubicBezTo>
                      <a:pt x="12" y="53"/>
                      <a:pt x="12" y="53"/>
                      <a:pt x="12" y="53"/>
                    </a:cubicBezTo>
                    <a:cubicBezTo>
                      <a:pt x="12" y="55"/>
                      <a:pt x="11" y="57"/>
                      <a:pt x="11" y="60"/>
                    </a:cubicBezTo>
                    <a:cubicBezTo>
                      <a:pt x="2" y="63"/>
                      <a:pt x="2" y="63"/>
                      <a:pt x="2" y="63"/>
                    </a:cubicBezTo>
                    <a:cubicBezTo>
                      <a:pt x="1" y="63"/>
                      <a:pt x="0" y="64"/>
                      <a:pt x="0" y="65"/>
                    </a:cubicBezTo>
                    <a:cubicBezTo>
                      <a:pt x="0" y="65"/>
                      <a:pt x="0" y="65"/>
                      <a:pt x="0" y="65"/>
                    </a:cubicBezTo>
                    <a:cubicBezTo>
                      <a:pt x="0" y="66"/>
                      <a:pt x="1" y="67"/>
                      <a:pt x="2" y="67"/>
                    </a:cubicBezTo>
                    <a:cubicBezTo>
                      <a:pt x="12" y="68"/>
                      <a:pt x="12" y="68"/>
                      <a:pt x="12" y="68"/>
                    </a:cubicBezTo>
                    <a:cubicBezTo>
                      <a:pt x="12" y="71"/>
                      <a:pt x="13" y="73"/>
                      <a:pt x="14" y="75"/>
                    </a:cubicBezTo>
                    <a:cubicBezTo>
                      <a:pt x="5" y="81"/>
                      <a:pt x="5" y="81"/>
                      <a:pt x="5" y="81"/>
                    </a:cubicBezTo>
                    <a:cubicBezTo>
                      <a:pt x="5" y="81"/>
                      <a:pt x="4" y="82"/>
                      <a:pt x="4" y="83"/>
                    </a:cubicBezTo>
                    <a:cubicBezTo>
                      <a:pt x="4" y="83"/>
                      <a:pt x="4" y="83"/>
                      <a:pt x="4" y="83"/>
                    </a:cubicBezTo>
                    <a:cubicBezTo>
                      <a:pt x="5" y="84"/>
                      <a:pt x="6" y="85"/>
                      <a:pt x="7" y="84"/>
                    </a:cubicBezTo>
                    <a:cubicBezTo>
                      <a:pt x="17" y="83"/>
                      <a:pt x="17" y="83"/>
                      <a:pt x="17" y="83"/>
                    </a:cubicBezTo>
                    <a:cubicBezTo>
                      <a:pt x="18" y="85"/>
                      <a:pt x="19" y="87"/>
                      <a:pt x="20" y="89"/>
                    </a:cubicBezTo>
                    <a:cubicBezTo>
                      <a:pt x="14" y="97"/>
                      <a:pt x="14" y="97"/>
                      <a:pt x="14" y="97"/>
                    </a:cubicBezTo>
                    <a:cubicBezTo>
                      <a:pt x="14" y="97"/>
                      <a:pt x="14" y="98"/>
                      <a:pt x="14" y="98"/>
                    </a:cubicBezTo>
                    <a:cubicBezTo>
                      <a:pt x="14" y="99"/>
                      <a:pt x="14" y="99"/>
                      <a:pt x="14" y="100"/>
                    </a:cubicBezTo>
                    <a:cubicBezTo>
                      <a:pt x="15" y="100"/>
                      <a:pt x="16" y="101"/>
                      <a:pt x="17" y="100"/>
                    </a:cubicBezTo>
                    <a:cubicBezTo>
                      <a:pt x="26" y="95"/>
                      <a:pt x="26" y="95"/>
                      <a:pt x="26" y="95"/>
                    </a:cubicBezTo>
                    <a:cubicBezTo>
                      <a:pt x="28" y="97"/>
                      <a:pt x="29" y="99"/>
                      <a:pt x="31" y="100"/>
                    </a:cubicBezTo>
                    <a:cubicBezTo>
                      <a:pt x="28" y="109"/>
                      <a:pt x="28" y="109"/>
                      <a:pt x="28" y="109"/>
                    </a:cubicBezTo>
                    <a:cubicBezTo>
                      <a:pt x="28" y="110"/>
                      <a:pt x="28" y="110"/>
                      <a:pt x="28" y="110"/>
                    </a:cubicBezTo>
                    <a:cubicBezTo>
                      <a:pt x="28" y="111"/>
                      <a:pt x="28" y="112"/>
                      <a:pt x="29" y="112"/>
                    </a:cubicBezTo>
                    <a:cubicBezTo>
                      <a:pt x="30" y="113"/>
                      <a:pt x="31" y="112"/>
                      <a:pt x="31" y="112"/>
                    </a:cubicBezTo>
                    <a:cubicBezTo>
                      <a:pt x="38" y="104"/>
                      <a:pt x="38" y="104"/>
                      <a:pt x="38" y="104"/>
                    </a:cubicBezTo>
                    <a:cubicBezTo>
                      <a:pt x="40" y="106"/>
                      <a:pt x="43" y="106"/>
                      <a:pt x="45" y="107"/>
                    </a:cubicBezTo>
                    <a:cubicBezTo>
                      <a:pt x="45" y="117"/>
                      <a:pt x="45" y="117"/>
                      <a:pt x="45" y="117"/>
                    </a:cubicBezTo>
                    <a:cubicBezTo>
                      <a:pt x="45" y="117"/>
                      <a:pt x="45" y="117"/>
                      <a:pt x="45" y="118"/>
                    </a:cubicBezTo>
                    <a:cubicBezTo>
                      <a:pt x="45" y="119"/>
                      <a:pt x="45" y="119"/>
                      <a:pt x="46" y="120"/>
                    </a:cubicBezTo>
                    <a:cubicBezTo>
                      <a:pt x="47" y="120"/>
                      <a:pt x="48" y="119"/>
                      <a:pt x="49" y="118"/>
                    </a:cubicBezTo>
                    <a:cubicBezTo>
                      <a:pt x="53" y="109"/>
                      <a:pt x="53" y="109"/>
                      <a:pt x="53" y="109"/>
                    </a:cubicBezTo>
                    <a:cubicBezTo>
                      <a:pt x="55" y="110"/>
                      <a:pt x="58" y="110"/>
                      <a:pt x="60" y="110"/>
                    </a:cubicBezTo>
                    <a:cubicBezTo>
                      <a:pt x="63" y="119"/>
                      <a:pt x="63" y="119"/>
                      <a:pt x="63" y="119"/>
                    </a:cubicBezTo>
                    <a:cubicBezTo>
                      <a:pt x="63" y="120"/>
                      <a:pt x="64" y="121"/>
                      <a:pt x="65" y="121"/>
                    </a:cubicBezTo>
                    <a:cubicBezTo>
                      <a:pt x="65" y="121"/>
                      <a:pt x="65" y="121"/>
                      <a:pt x="65" y="121"/>
                    </a:cubicBezTo>
                    <a:cubicBezTo>
                      <a:pt x="66" y="121"/>
                      <a:pt x="67" y="120"/>
                      <a:pt x="67" y="119"/>
                    </a:cubicBezTo>
                    <a:cubicBezTo>
                      <a:pt x="67" y="119"/>
                      <a:pt x="67" y="119"/>
                      <a:pt x="67" y="119"/>
                    </a:cubicBezTo>
                    <a:cubicBezTo>
                      <a:pt x="68" y="109"/>
                      <a:pt x="68" y="109"/>
                      <a:pt x="68" y="109"/>
                    </a:cubicBezTo>
                    <a:cubicBezTo>
                      <a:pt x="71" y="109"/>
                      <a:pt x="73" y="108"/>
                      <a:pt x="75" y="108"/>
                    </a:cubicBezTo>
                    <a:cubicBezTo>
                      <a:pt x="81" y="116"/>
                      <a:pt x="81" y="116"/>
                      <a:pt x="81" y="116"/>
                    </a:cubicBezTo>
                    <a:cubicBezTo>
                      <a:pt x="82" y="117"/>
                      <a:pt x="83" y="117"/>
                      <a:pt x="84" y="117"/>
                    </a:cubicBezTo>
                    <a:cubicBezTo>
                      <a:pt x="84" y="117"/>
                      <a:pt x="85" y="116"/>
                      <a:pt x="85" y="115"/>
                    </a:cubicBezTo>
                    <a:cubicBezTo>
                      <a:pt x="85" y="115"/>
                      <a:pt x="85" y="115"/>
                      <a:pt x="85" y="114"/>
                    </a:cubicBezTo>
                    <a:cubicBezTo>
                      <a:pt x="83" y="104"/>
                      <a:pt x="83" y="104"/>
                      <a:pt x="83" y="104"/>
                    </a:cubicBezTo>
                    <a:cubicBezTo>
                      <a:pt x="85" y="103"/>
                      <a:pt x="87" y="102"/>
                      <a:pt x="89" y="101"/>
                    </a:cubicBezTo>
                    <a:cubicBezTo>
                      <a:pt x="97" y="107"/>
                      <a:pt x="97" y="107"/>
                      <a:pt x="97" y="107"/>
                    </a:cubicBezTo>
                    <a:cubicBezTo>
                      <a:pt x="98" y="108"/>
                      <a:pt x="99" y="108"/>
                      <a:pt x="100" y="107"/>
                    </a:cubicBezTo>
                    <a:cubicBezTo>
                      <a:pt x="100" y="107"/>
                      <a:pt x="101" y="106"/>
                      <a:pt x="101" y="106"/>
                    </a:cubicBezTo>
                    <a:cubicBezTo>
                      <a:pt x="101" y="105"/>
                      <a:pt x="100" y="105"/>
                      <a:pt x="100" y="104"/>
                    </a:cubicBezTo>
                    <a:cubicBezTo>
                      <a:pt x="96" y="95"/>
                      <a:pt x="96" y="95"/>
                      <a:pt x="96" y="95"/>
                    </a:cubicBezTo>
                    <a:cubicBezTo>
                      <a:pt x="97" y="94"/>
                      <a:pt x="99" y="92"/>
                      <a:pt x="100" y="90"/>
                    </a:cubicBezTo>
                    <a:cubicBezTo>
                      <a:pt x="110" y="93"/>
                      <a:pt x="110" y="93"/>
                      <a:pt x="110" y="93"/>
                    </a:cubicBezTo>
                    <a:cubicBezTo>
                      <a:pt x="111" y="94"/>
                      <a:pt x="112" y="94"/>
                      <a:pt x="112" y="93"/>
                    </a:cubicBezTo>
                    <a:cubicBezTo>
                      <a:pt x="113" y="92"/>
                      <a:pt x="113" y="92"/>
                      <a:pt x="113" y="92"/>
                    </a:cubicBezTo>
                    <a:cubicBezTo>
                      <a:pt x="113" y="91"/>
                      <a:pt x="112" y="90"/>
                      <a:pt x="112" y="90"/>
                    </a:cubicBezTo>
                    <a:cubicBezTo>
                      <a:pt x="105" y="83"/>
                      <a:pt x="105" y="83"/>
                      <a:pt x="105" y="83"/>
                    </a:cubicBezTo>
                    <a:cubicBezTo>
                      <a:pt x="106" y="81"/>
                      <a:pt x="107" y="79"/>
                      <a:pt x="107" y="76"/>
                    </a:cubicBezTo>
                    <a:cubicBezTo>
                      <a:pt x="117" y="77"/>
                      <a:pt x="117" y="77"/>
                      <a:pt x="117" y="77"/>
                    </a:cubicBezTo>
                    <a:cubicBezTo>
                      <a:pt x="118" y="77"/>
                      <a:pt x="120" y="76"/>
                      <a:pt x="120" y="75"/>
                    </a:cubicBezTo>
                    <a:cubicBezTo>
                      <a:pt x="120" y="75"/>
                      <a:pt x="120" y="75"/>
                      <a:pt x="120" y="75"/>
                    </a:cubicBezTo>
                    <a:cubicBezTo>
                      <a:pt x="120" y="74"/>
                      <a:pt x="119" y="73"/>
                      <a:pt x="118" y="73"/>
                    </a:cubicBezTo>
                    <a:cubicBezTo>
                      <a:pt x="109" y="68"/>
                      <a:pt x="109" y="68"/>
                      <a:pt x="109" y="68"/>
                    </a:cubicBezTo>
                    <a:cubicBezTo>
                      <a:pt x="110" y="66"/>
                      <a:pt x="110" y="64"/>
                      <a:pt x="110" y="61"/>
                    </a:cubicBezTo>
                    <a:lnTo>
                      <a:pt x="120" y="58"/>
                    </a:lnTo>
                    <a:close/>
                    <a:moveTo>
                      <a:pt x="61" y="72"/>
                    </a:moveTo>
                    <a:cubicBezTo>
                      <a:pt x="55" y="72"/>
                      <a:pt x="50" y="67"/>
                      <a:pt x="50" y="61"/>
                    </a:cubicBezTo>
                    <a:cubicBezTo>
                      <a:pt x="50" y="54"/>
                      <a:pt x="55" y="49"/>
                      <a:pt x="61" y="49"/>
                    </a:cubicBezTo>
                    <a:cubicBezTo>
                      <a:pt x="67" y="49"/>
                      <a:pt x="72" y="54"/>
                      <a:pt x="72" y="61"/>
                    </a:cubicBezTo>
                    <a:cubicBezTo>
                      <a:pt x="72" y="67"/>
                      <a:pt x="67" y="72"/>
                      <a:pt x="61" y="72"/>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18" name="Oval 21"/>
              <p:cNvSpPr>
                <a:spLocks noChangeArrowheads="1"/>
              </p:cNvSpPr>
              <p:nvPr/>
            </p:nvSpPr>
            <p:spPr bwMode="auto">
              <a:xfrm>
                <a:off x="1717675" y="811213"/>
                <a:ext cx="171450" cy="171450"/>
              </a:xfrm>
              <a:prstGeom prst="ellipse">
                <a:avLst/>
              </a:pr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zh-CN" sz="1600">
                  <a:solidFill>
                    <a:schemeClr val="bg1"/>
                  </a:solidFill>
                  <a:latin typeface="Segoe UI" panose="020B0502040204020203" pitchFamily="34" charset="0"/>
                  <a:sym typeface="Segoe UI" panose="020B0502040204020203" pitchFamily="34" charset="0"/>
                </a:endParaRPr>
              </a:p>
            </p:txBody>
          </p:sp>
          <p:sp>
            <p:nvSpPr>
              <p:cNvPr id="19" name="Oval 22"/>
              <p:cNvSpPr>
                <a:spLocks noChangeArrowheads="1"/>
              </p:cNvSpPr>
              <p:nvPr/>
            </p:nvSpPr>
            <p:spPr bwMode="auto">
              <a:xfrm>
                <a:off x="996950" y="1141413"/>
                <a:ext cx="115888" cy="119063"/>
              </a:xfrm>
              <a:prstGeom prst="ellipse">
                <a:avLst/>
              </a:pr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zh-CN" sz="1600">
                  <a:solidFill>
                    <a:schemeClr val="bg1"/>
                  </a:solidFill>
                  <a:latin typeface="Segoe UI" panose="020B0502040204020203" pitchFamily="34" charset="0"/>
                  <a:sym typeface="Segoe UI" panose="020B0502040204020203" pitchFamily="34" charset="0"/>
                </a:endParaRPr>
              </a:p>
            </p:txBody>
          </p:sp>
          <p:sp>
            <p:nvSpPr>
              <p:cNvPr id="20" name="Freeform 23"/>
              <p:cNvSpPr>
                <a:spLocks noEditPoints="1" noChangeArrowheads="1"/>
              </p:cNvSpPr>
              <p:nvPr/>
            </p:nvSpPr>
            <p:spPr bwMode="auto">
              <a:xfrm>
                <a:off x="0" y="788988"/>
                <a:ext cx="2692401" cy="2659063"/>
              </a:xfrm>
              <a:custGeom>
                <a:avLst/>
                <a:gdLst>
                  <a:gd name="T0" fmla="*/ 2147483647 w 718"/>
                  <a:gd name="T1" fmla="*/ 281316864 h 709"/>
                  <a:gd name="T2" fmla="*/ 2147483647 w 718"/>
                  <a:gd name="T3" fmla="*/ 815818531 h 709"/>
                  <a:gd name="T4" fmla="*/ 2147483647 w 718"/>
                  <a:gd name="T5" fmla="*/ 1308120230 h 709"/>
                  <a:gd name="T6" fmla="*/ 2147483647 w 718"/>
                  <a:gd name="T7" fmla="*/ 1701961589 h 709"/>
                  <a:gd name="T8" fmla="*/ 2147483647 w 718"/>
                  <a:gd name="T9" fmla="*/ 1983278453 h 709"/>
                  <a:gd name="T10" fmla="*/ 2147483647 w 718"/>
                  <a:gd name="T11" fmla="*/ 2095806699 h 709"/>
                  <a:gd name="T12" fmla="*/ 2147483647 w 718"/>
                  <a:gd name="T13" fmla="*/ 2067674637 h 709"/>
                  <a:gd name="T14" fmla="*/ 2147483647 w 718"/>
                  <a:gd name="T15" fmla="*/ 1884818113 h 709"/>
                  <a:gd name="T16" fmla="*/ 2147483647 w 718"/>
                  <a:gd name="T17" fmla="*/ 1547240877 h 709"/>
                  <a:gd name="T18" fmla="*/ 2147483647 w 718"/>
                  <a:gd name="T19" fmla="*/ 1097131644 h 709"/>
                  <a:gd name="T20" fmla="*/ 2147483647 w 718"/>
                  <a:gd name="T21" fmla="*/ 590765789 h 709"/>
                  <a:gd name="T22" fmla="*/ 2147483647 w 718"/>
                  <a:gd name="T23" fmla="*/ 56264123 h 709"/>
                  <a:gd name="T24" fmla="*/ 956181091 w 718"/>
                  <a:gd name="T25" fmla="*/ 2147483647 h 709"/>
                  <a:gd name="T26" fmla="*/ 2147483647 w 718"/>
                  <a:gd name="T27" fmla="*/ 2147483647 h 709"/>
                  <a:gd name="T28" fmla="*/ 2147483647 w 718"/>
                  <a:gd name="T29" fmla="*/ 2147483647 h 709"/>
                  <a:gd name="T30" fmla="*/ 2147483647 w 718"/>
                  <a:gd name="T31" fmla="*/ 2147483647 h 709"/>
                  <a:gd name="T32" fmla="*/ 2147483647 w 718"/>
                  <a:gd name="T33" fmla="*/ 2147483647 h 709"/>
                  <a:gd name="T34" fmla="*/ 2147483647 w 718"/>
                  <a:gd name="T35" fmla="*/ 2147483647 h 709"/>
                  <a:gd name="T36" fmla="*/ 2147483647 w 718"/>
                  <a:gd name="T37" fmla="*/ 2147483647 h 709"/>
                  <a:gd name="T38" fmla="*/ 2147483647 w 718"/>
                  <a:gd name="T39" fmla="*/ 2147483647 h 709"/>
                  <a:gd name="T40" fmla="*/ 2147483647 w 718"/>
                  <a:gd name="T41" fmla="*/ 1983278453 h 709"/>
                  <a:gd name="T42" fmla="*/ 2147483647 w 718"/>
                  <a:gd name="T43" fmla="*/ 1631633311 h 709"/>
                  <a:gd name="T44" fmla="*/ 2147483647 w 718"/>
                  <a:gd name="T45" fmla="*/ 1251856107 h 709"/>
                  <a:gd name="T46" fmla="*/ 2147483647 w 718"/>
                  <a:gd name="T47" fmla="*/ 900210964 h 709"/>
                  <a:gd name="T48" fmla="*/ 2147483647 w 718"/>
                  <a:gd name="T49" fmla="*/ 604829945 h 709"/>
                  <a:gd name="T50" fmla="*/ 2147483647 w 718"/>
                  <a:gd name="T51" fmla="*/ 407909265 h 709"/>
                  <a:gd name="T52" fmla="*/ 2147483647 w 718"/>
                  <a:gd name="T53" fmla="*/ 323513081 h 709"/>
                  <a:gd name="T54" fmla="*/ 2147483647 w 718"/>
                  <a:gd name="T55" fmla="*/ 393841359 h 709"/>
                  <a:gd name="T56" fmla="*/ 2147483647 w 718"/>
                  <a:gd name="T57" fmla="*/ 534501667 h 709"/>
                  <a:gd name="T58" fmla="*/ 2147483647 w 718"/>
                  <a:gd name="T59" fmla="*/ 773618563 h 709"/>
                  <a:gd name="T60" fmla="*/ 2147483647 w 718"/>
                  <a:gd name="T61" fmla="*/ 1097131644 h 709"/>
                  <a:gd name="T62" fmla="*/ 2147483647 w 718"/>
                  <a:gd name="T63" fmla="*/ 1462844692 h 709"/>
                  <a:gd name="T64" fmla="*/ 2147483647 w 718"/>
                  <a:gd name="T65" fmla="*/ 1842621896 h 709"/>
                  <a:gd name="T66" fmla="*/ 2147483647 w 718"/>
                  <a:gd name="T67" fmla="*/ 2147483647 h 709"/>
                  <a:gd name="T68" fmla="*/ 2147483647 w 718"/>
                  <a:gd name="T69" fmla="*/ 2147483647 h 709"/>
                  <a:gd name="T70" fmla="*/ 2147483647 w 718"/>
                  <a:gd name="T71" fmla="*/ 2147483647 h 709"/>
                  <a:gd name="T72" fmla="*/ 2147483647 w 718"/>
                  <a:gd name="T73" fmla="*/ 2147483647 h 709"/>
                  <a:gd name="T74" fmla="*/ 2147483647 w 718"/>
                  <a:gd name="T75" fmla="*/ 2147483647 h 709"/>
                  <a:gd name="T76" fmla="*/ 2147483647 w 718"/>
                  <a:gd name="T77" fmla="*/ 2147483647 h 709"/>
                  <a:gd name="T78" fmla="*/ 2147483647 w 718"/>
                  <a:gd name="T79" fmla="*/ 2147483647 h 709"/>
                  <a:gd name="T80" fmla="*/ 2147483647 w 718"/>
                  <a:gd name="T81" fmla="*/ 2147483647 h 709"/>
                  <a:gd name="T82" fmla="*/ 2147483647 w 718"/>
                  <a:gd name="T83" fmla="*/ 2147483647 h 709"/>
                  <a:gd name="T84" fmla="*/ 2147483647 w 718"/>
                  <a:gd name="T85" fmla="*/ 2147483647 h 709"/>
                  <a:gd name="T86" fmla="*/ 2147483647 w 718"/>
                  <a:gd name="T87" fmla="*/ 2147483647 h 709"/>
                  <a:gd name="T88" fmla="*/ 2147483647 w 718"/>
                  <a:gd name="T89" fmla="*/ 2147483647 h 709"/>
                  <a:gd name="T90" fmla="*/ 2147483647 w 718"/>
                  <a:gd name="T91" fmla="*/ 2147483647 h 709"/>
                  <a:gd name="T92" fmla="*/ 2147483647 w 718"/>
                  <a:gd name="T93" fmla="*/ 2147483647 h 709"/>
                  <a:gd name="T94" fmla="*/ 2147483647 w 718"/>
                  <a:gd name="T95" fmla="*/ 2147483647 h 709"/>
                  <a:gd name="T96" fmla="*/ 2147483647 w 718"/>
                  <a:gd name="T97" fmla="*/ 2011410514 h 709"/>
                  <a:gd name="T98" fmla="*/ 2147483647 w 718"/>
                  <a:gd name="T99" fmla="*/ 1941082236 h 709"/>
                  <a:gd name="T100" fmla="*/ 2147483647 w 718"/>
                  <a:gd name="T101" fmla="*/ 1955146392 h 709"/>
                  <a:gd name="T102" fmla="*/ 2147483647 w 718"/>
                  <a:gd name="T103" fmla="*/ 2053606731 h 709"/>
                  <a:gd name="T104" fmla="*/ 2147483647 w 718"/>
                  <a:gd name="T105" fmla="*/ 2147483647 h 709"/>
                  <a:gd name="T106" fmla="*/ 2147483647 w 718"/>
                  <a:gd name="T107" fmla="*/ 2147483647 h 709"/>
                  <a:gd name="T108" fmla="*/ 2147483647 w 718"/>
                  <a:gd name="T109" fmla="*/ 2147483647 h 70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18"/>
                  <a:gd name="T166" fmla="*/ 0 h 709"/>
                  <a:gd name="T167" fmla="*/ 718 w 718"/>
                  <a:gd name="T168" fmla="*/ 709 h 70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18" h="709">
                    <a:moveTo>
                      <a:pt x="606" y="330"/>
                    </a:moveTo>
                    <a:cubicBezTo>
                      <a:pt x="718" y="140"/>
                      <a:pt x="627" y="0"/>
                      <a:pt x="627" y="0"/>
                    </a:cubicBezTo>
                    <a:cubicBezTo>
                      <a:pt x="578" y="0"/>
                      <a:pt x="578" y="0"/>
                      <a:pt x="578" y="0"/>
                    </a:cubicBezTo>
                    <a:cubicBezTo>
                      <a:pt x="579" y="4"/>
                      <a:pt x="580" y="9"/>
                      <a:pt x="581" y="13"/>
                    </a:cubicBezTo>
                    <a:cubicBezTo>
                      <a:pt x="601" y="16"/>
                      <a:pt x="601" y="16"/>
                      <a:pt x="601" y="16"/>
                    </a:cubicBezTo>
                    <a:cubicBezTo>
                      <a:pt x="603" y="16"/>
                      <a:pt x="605" y="18"/>
                      <a:pt x="605" y="20"/>
                    </a:cubicBezTo>
                    <a:cubicBezTo>
                      <a:pt x="605" y="20"/>
                      <a:pt x="605" y="20"/>
                      <a:pt x="605" y="20"/>
                    </a:cubicBezTo>
                    <a:cubicBezTo>
                      <a:pt x="605" y="23"/>
                      <a:pt x="604" y="24"/>
                      <a:pt x="601" y="24"/>
                    </a:cubicBezTo>
                    <a:cubicBezTo>
                      <a:pt x="582" y="30"/>
                      <a:pt x="582" y="30"/>
                      <a:pt x="582" y="30"/>
                    </a:cubicBezTo>
                    <a:cubicBezTo>
                      <a:pt x="582" y="35"/>
                      <a:pt x="581" y="40"/>
                      <a:pt x="581" y="45"/>
                    </a:cubicBezTo>
                    <a:cubicBezTo>
                      <a:pt x="599" y="54"/>
                      <a:pt x="599" y="54"/>
                      <a:pt x="599" y="54"/>
                    </a:cubicBezTo>
                    <a:cubicBezTo>
                      <a:pt x="601" y="55"/>
                      <a:pt x="602" y="56"/>
                      <a:pt x="602" y="58"/>
                    </a:cubicBezTo>
                    <a:cubicBezTo>
                      <a:pt x="602" y="58"/>
                      <a:pt x="602" y="59"/>
                      <a:pt x="602" y="59"/>
                    </a:cubicBezTo>
                    <a:cubicBezTo>
                      <a:pt x="601" y="61"/>
                      <a:pt x="599" y="62"/>
                      <a:pt x="597" y="62"/>
                    </a:cubicBezTo>
                    <a:cubicBezTo>
                      <a:pt x="577" y="62"/>
                      <a:pt x="577" y="62"/>
                      <a:pt x="577" y="62"/>
                    </a:cubicBezTo>
                    <a:cubicBezTo>
                      <a:pt x="575" y="66"/>
                      <a:pt x="573" y="71"/>
                      <a:pt x="571" y="75"/>
                    </a:cubicBezTo>
                    <a:cubicBezTo>
                      <a:pt x="585" y="89"/>
                      <a:pt x="585" y="89"/>
                      <a:pt x="585" y="89"/>
                    </a:cubicBezTo>
                    <a:cubicBezTo>
                      <a:pt x="587" y="90"/>
                      <a:pt x="587" y="91"/>
                      <a:pt x="587" y="93"/>
                    </a:cubicBezTo>
                    <a:cubicBezTo>
                      <a:pt x="587" y="94"/>
                      <a:pt x="587" y="94"/>
                      <a:pt x="587" y="95"/>
                    </a:cubicBezTo>
                    <a:cubicBezTo>
                      <a:pt x="585" y="97"/>
                      <a:pt x="583" y="97"/>
                      <a:pt x="581" y="96"/>
                    </a:cubicBezTo>
                    <a:cubicBezTo>
                      <a:pt x="562" y="90"/>
                      <a:pt x="562" y="90"/>
                      <a:pt x="562" y="90"/>
                    </a:cubicBezTo>
                    <a:cubicBezTo>
                      <a:pt x="559" y="94"/>
                      <a:pt x="556" y="97"/>
                      <a:pt x="552" y="101"/>
                    </a:cubicBezTo>
                    <a:cubicBezTo>
                      <a:pt x="562" y="119"/>
                      <a:pt x="562" y="119"/>
                      <a:pt x="562" y="119"/>
                    </a:cubicBezTo>
                    <a:cubicBezTo>
                      <a:pt x="562" y="120"/>
                      <a:pt x="563" y="120"/>
                      <a:pt x="563" y="121"/>
                    </a:cubicBezTo>
                    <a:cubicBezTo>
                      <a:pt x="563" y="122"/>
                      <a:pt x="562" y="124"/>
                      <a:pt x="561" y="124"/>
                    </a:cubicBezTo>
                    <a:cubicBezTo>
                      <a:pt x="559" y="126"/>
                      <a:pt x="557" y="126"/>
                      <a:pt x="555" y="124"/>
                    </a:cubicBezTo>
                    <a:cubicBezTo>
                      <a:pt x="539" y="112"/>
                      <a:pt x="539" y="112"/>
                      <a:pt x="539" y="112"/>
                    </a:cubicBezTo>
                    <a:cubicBezTo>
                      <a:pt x="535" y="114"/>
                      <a:pt x="531" y="117"/>
                      <a:pt x="527" y="119"/>
                    </a:cubicBezTo>
                    <a:cubicBezTo>
                      <a:pt x="530" y="139"/>
                      <a:pt x="530" y="139"/>
                      <a:pt x="530" y="139"/>
                    </a:cubicBezTo>
                    <a:cubicBezTo>
                      <a:pt x="530" y="140"/>
                      <a:pt x="530" y="140"/>
                      <a:pt x="530" y="141"/>
                    </a:cubicBezTo>
                    <a:cubicBezTo>
                      <a:pt x="530" y="142"/>
                      <a:pt x="529" y="144"/>
                      <a:pt x="528" y="145"/>
                    </a:cubicBezTo>
                    <a:cubicBezTo>
                      <a:pt x="526" y="145"/>
                      <a:pt x="523" y="144"/>
                      <a:pt x="522" y="142"/>
                    </a:cubicBezTo>
                    <a:cubicBezTo>
                      <a:pt x="511" y="126"/>
                      <a:pt x="511" y="126"/>
                      <a:pt x="511" y="126"/>
                    </a:cubicBezTo>
                    <a:cubicBezTo>
                      <a:pt x="506" y="127"/>
                      <a:pt x="501" y="128"/>
                      <a:pt x="497" y="129"/>
                    </a:cubicBezTo>
                    <a:cubicBezTo>
                      <a:pt x="493" y="149"/>
                      <a:pt x="493" y="149"/>
                      <a:pt x="493" y="149"/>
                    </a:cubicBezTo>
                    <a:cubicBezTo>
                      <a:pt x="493" y="149"/>
                      <a:pt x="493" y="149"/>
                      <a:pt x="493" y="149"/>
                    </a:cubicBezTo>
                    <a:cubicBezTo>
                      <a:pt x="493" y="151"/>
                      <a:pt x="492" y="153"/>
                      <a:pt x="490" y="153"/>
                    </a:cubicBezTo>
                    <a:cubicBezTo>
                      <a:pt x="490" y="153"/>
                      <a:pt x="490" y="153"/>
                      <a:pt x="489" y="153"/>
                    </a:cubicBezTo>
                    <a:cubicBezTo>
                      <a:pt x="487" y="153"/>
                      <a:pt x="486" y="152"/>
                      <a:pt x="485" y="150"/>
                    </a:cubicBezTo>
                    <a:cubicBezTo>
                      <a:pt x="479" y="130"/>
                      <a:pt x="479" y="130"/>
                      <a:pt x="479" y="130"/>
                    </a:cubicBezTo>
                    <a:cubicBezTo>
                      <a:pt x="475" y="130"/>
                      <a:pt x="470" y="130"/>
                      <a:pt x="465" y="129"/>
                    </a:cubicBezTo>
                    <a:cubicBezTo>
                      <a:pt x="456" y="147"/>
                      <a:pt x="456" y="147"/>
                      <a:pt x="456" y="147"/>
                    </a:cubicBezTo>
                    <a:cubicBezTo>
                      <a:pt x="455" y="149"/>
                      <a:pt x="453" y="151"/>
                      <a:pt x="451" y="150"/>
                    </a:cubicBezTo>
                    <a:cubicBezTo>
                      <a:pt x="449" y="150"/>
                      <a:pt x="448" y="148"/>
                      <a:pt x="448" y="146"/>
                    </a:cubicBezTo>
                    <a:cubicBezTo>
                      <a:pt x="448" y="146"/>
                      <a:pt x="448" y="146"/>
                      <a:pt x="448" y="145"/>
                    </a:cubicBezTo>
                    <a:cubicBezTo>
                      <a:pt x="448" y="125"/>
                      <a:pt x="448" y="125"/>
                      <a:pt x="448" y="125"/>
                    </a:cubicBezTo>
                    <a:cubicBezTo>
                      <a:pt x="444" y="123"/>
                      <a:pt x="439" y="121"/>
                      <a:pt x="435" y="119"/>
                    </a:cubicBezTo>
                    <a:cubicBezTo>
                      <a:pt x="420" y="134"/>
                      <a:pt x="420" y="134"/>
                      <a:pt x="420" y="134"/>
                    </a:cubicBezTo>
                    <a:cubicBezTo>
                      <a:pt x="419" y="135"/>
                      <a:pt x="417" y="136"/>
                      <a:pt x="415" y="135"/>
                    </a:cubicBezTo>
                    <a:cubicBezTo>
                      <a:pt x="414" y="134"/>
                      <a:pt x="413" y="133"/>
                      <a:pt x="413" y="131"/>
                    </a:cubicBezTo>
                    <a:cubicBezTo>
                      <a:pt x="413" y="131"/>
                      <a:pt x="413" y="130"/>
                      <a:pt x="414" y="129"/>
                    </a:cubicBezTo>
                    <a:cubicBezTo>
                      <a:pt x="420" y="110"/>
                      <a:pt x="420" y="110"/>
                      <a:pt x="420" y="110"/>
                    </a:cubicBezTo>
                    <a:cubicBezTo>
                      <a:pt x="416" y="107"/>
                      <a:pt x="413" y="104"/>
                      <a:pt x="409" y="101"/>
                    </a:cubicBezTo>
                    <a:cubicBezTo>
                      <a:pt x="391" y="110"/>
                      <a:pt x="391" y="110"/>
                      <a:pt x="391" y="110"/>
                    </a:cubicBezTo>
                    <a:cubicBezTo>
                      <a:pt x="389" y="111"/>
                      <a:pt x="387" y="111"/>
                      <a:pt x="386" y="109"/>
                    </a:cubicBezTo>
                    <a:cubicBezTo>
                      <a:pt x="385" y="109"/>
                      <a:pt x="385" y="108"/>
                      <a:pt x="385" y="107"/>
                    </a:cubicBezTo>
                    <a:cubicBezTo>
                      <a:pt x="385" y="106"/>
                      <a:pt x="385" y="104"/>
                      <a:pt x="386" y="104"/>
                    </a:cubicBezTo>
                    <a:cubicBezTo>
                      <a:pt x="398" y="87"/>
                      <a:pt x="398" y="87"/>
                      <a:pt x="398" y="87"/>
                    </a:cubicBezTo>
                    <a:cubicBezTo>
                      <a:pt x="395" y="83"/>
                      <a:pt x="393" y="79"/>
                      <a:pt x="391" y="75"/>
                    </a:cubicBezTo>
                    <a:cubicBezTo>
                      <a:pt x="371" y="78"/>
                      <a:pt x="371" y="78"/>
                      <a:pt x="371" y="78"/>
                    </a:cubicBezTo>
                    <a:cubicBezTo>
                      <a:pt x="369" y="79"/>
                      <a:pt x="366" y="78"/>
                      <a:pt x="365" y="76"/>
                    </a:cubicBezTo>
                    <a:cubicBezTo>
                      <a:pt x="365" y="75"/>
                      <a:pt x="365" y="75"/>
                      <a:pt x="365" y="74"/>
                    </a:cubicBezTo>
                    <a:cubicBezTo>
                      <a:pt x="365" y="73"/>
                      <a:pt x="366" y="71"/>
                      <a:pt x="368" y="71"/>
                    </a:cubicBezTo>
                    <a:cubicBezTo>
                      <a:pt x="384" y="59"/>
                      <a:pt x="384" y="59"/>
                      <a:pt x="384" y="59"/>
                    </a:cubicBezTo>
                    <a:cubicBezTo>
                      <a:pt x="383" y="54"/>
                      <a:pt x="382" y="50"/>
                      <a:pt x="381" y="45"/>
                    </a:cubicBezTo>
                    <a:cubicBezTo>
                      <a:pt x="361" y="42"/>
                      <a:pt x="361" y="42"/>
                      <a:pt x="361" y="42"/>
                    </a:cubicBezTo>
                    <a:cubicBezTo>
                      <a:pt x="359" y="42"/>
                      <a:pt x="357" y="40"/>
                      <a:pt x="357" y="38"/>
                    </a:cubicBezTo>
                    <a:cubicBezTo>
                      <a:pt x="357" y="38"/>
                      <a:pt x="357" y="38"/>
                      <a:pt x="357" y="38"/>
                    </a:cubicBezTo>
                    <a:cubicBezTo>
                      <a:pt x="357" y="36"/>
                      <a:pt x="358" y="34"/>
                      <a:pt x="360" y="34"/>
                    </a:cubicBezTo>
                    <a:cubicBezTo>
                      <a:pt x="380" y="28"/>
                      <a:pt x="380" y="28"/>
                      <a:pt x="380" y="28"/>
                    </a:cubicBezTo>
                    <a:cubicBezTo>
                      <a:pt x="380" y="23"/>
                      <a:pt x="380" y="18"/>
                      <a:pt x="381" y="13"/>
                    </a:cubicBezTo>
                    <a:cubicBezTo>
                      <a:pt x="363" y="4"/>
                      <a:pt x="363" y="4"/>
                      <a:pt x="363" y="4"/>
                    </a:cubicBezTo>
                    <a:cubicBezTo>
                      <a:pt x="361" y="4"/>
                      <a:pt x="360" y="2"/>
                      <a:pt x="360" y="0"/>
                    </a:cubicBezTo>
                    <a:cubicBezTo>
                      <a:pt x="360" y="0"/>
                      <a:pt x="360" y="0"/>
                      <a:pt x="360" y="0"/>
                    </a:cubicBezTo>
                    <a:cubicBezTo>
                      <a:pt x="110" y="0"/>
                      <a:pt x="110" y="0"/>
                      <a:pt x="110" y="0"/>
                    </a:cubicBezTo>
                    <a:cubicBezTo>
                      <a:pt x="103" y="41"/>
                      <a:pt x="83" y="85"/>
                      <a:pt x="83" y="85"/>
                    </a:cubicBezTo>
                    <a:cubicBezTo>
                      <a:pt x="71" y="115"/>
                      <a:pt x="79" y="137"/>
                      <a:pt x="79" y="137"/>
                    </a:cubicBezTo>
                    <a:cubicBezTo>
                      <a:pt x="103" y="178"/>
                      <a:pt x="84" y="200"/>
                      <a:pt x="68" y="221"/>
                    </a:cubicBezTo>
                    <a:cubicBezTo>
                      <a:pt x="53" y="242"/>
                      <a:pt x="0" y="315"/>
                      <a:pt x="51" y="317"/>
                    </a:cubicBezTo>
                    <a:cubicBezTo>
                      <a:pt x="99" y="318"/>
                      <a:pt x="84" y="334"/>
                      <a:pt x="84" y="334"/>
                    </a:cubicBezTo>
                    <a:cubicBezTo>
                      <a:pt x="63" y="380"/>
                      <a:pt x="96" y="381"/>
                      <a:pt x="96" y="381"/>
                    </a:cubicBezTo>
                    <a:cubicBezTo>
                      <a:pt x="81" y="408"/>
                      <a:pt x="103" y="409"/>
                      <a:pt x="103" y="409"/>
                    </a:cubicBezTo>
                    <a:cubicBezTo>
                      <a:pt x="135" y="409"/>
                      <a:pt x="118" y="438"/>
                      <a:pt x="118" y="438"/>
                    </a:cubicBezTo>
                    <a:cubicBezTo>
                      <a:pt x="79" y="481"/>
                      <a:pt x="113" y="524"/>
                      <a:pt x="162" y="514"/>
                    </a:cubicBezTo>
                    <a:cubicBezTo>
                      <a:pt x="259" y="494"/>
                      <a:pt x="309" y="527"/>
                      <a:pt x="286" y="597"/>
                    </a:cubicBezTo>
                    <a:cubicBezTo>
                      <a:pt x="263" y="666"/>
                      <a:pt x="232" y="709"/>
                      <a:pt x="232" y="709"/>
                    </a:cubicBezTo>
                    <a:cubicBezTo>
                      <a:pt x="659" y="709"/>
                      <a:pt x="659" y="709"/>
                      <a:pt x="659" y="709"/>
                    </a:cubicBezTo>
                    <a:cubicBezTo>
                      <a:pt x="568" y="521"/>
                      <a:pt x="568" y="521"/>
                      <a:pt x="568" y="521"/>
                    </a:cubicBezTo>
                    <a:cubicBezTo>
                      <a:pt x="540" y="458"/>
                      <a:pt x="606" y="330"/>
                      <a:pt x="606" y="330"/>
                    </a:cubicBezTo>
                    <a:close/>
                    <a:moveTo>
                      <a:pt x="334" y="176"/>
                    </a:moveTo>
                    <a:cubicBezTo>
                      <a:pt x="322" y="168"/>
                      <a:pt x="322" y="168"/>
                      <a:pt x="322" y="168"/>
                    </a:cubicBezTo>
                    <a:cubicBezTo>
                      <a:pt x="320" y="169"/>
                      <a:pt x="317" y="171"/>
                      <a:pt x="314" y="173"/>
                    </a:cubicBezTo>
                    <a:cubicBezTo>
                      <a:pt x="316" y="187"/>
                      <a:pt x="316" y="187"/>
                      <a:pt x="316" y="187"/>
                    </a:cubicBezTo>
                    <a:cubicBezTo>
                      <a:pt x="316" y="187"/>
                      <a:pt x="316" y="188"/>
                      <a:pt x="316" y="188"/>
                    </a:cubicBezTo>
                    <a:cubicBezTo>
                      <a:pt x="316" y="189"/>
                      <a:pt x="315" y="190"/>
                      <a:pt x="314" y="191"/>
                    </a:cubicBezTo>
                    <a:cubicBezTo>
                      <a:pt x="313" y="191"/>
                      <a:pt x="311" y="190"/>
                      <a:pt x="311" y="189"/>
                    </a:cubicBezTo>
                    <a:cubicBezTo>
                      <a:pt x="302" y="177"/>
                      <a:pt x="302" y="177"/>
                      <a:pt x="302" y="177"/>
                    </a:cubicBezTo>
                    <a:cubicBezTo>
                      <a:pt x="299" y="178"/>
                      <a:pt x="296" y="179"/>
                      <a:pt x="293" y="180"/>
                    </a:cubicBezTo>
                    <a:cubicBezTo>
                      <a:pt x="290" y="194"/>
                      <a:pt x="290" y="194"/>
                      <a:pt x="290" y="194"/>
                    </a:cubicBezTo>
                    <a:cubicBezTo>
                      <a:pt x="290" y="194"/>
                      <a:pt x="290" y="194"/>
                      <a:pt x="290" y="194"/>
                    </a:cubicBezTo>
                    <a:cubicBezTo>
                      <a:pt x="290" y="195"/>
                      <a:pt x="289" y="197"/>
                      <a:pt x="288" y="197"/>
                    </a:cubicBezTo>
                    <a:cubicBezTo>
                      <a:pt x="288" y="197"/>
                      <a:pt x="288" y="197"/>
                      <a:pt x="288" y="197"/>
                    </a:cubicBezTo>
                    <a:cubicBezTo>
                      <a:pt x="286" y="197"/>
                      <a:pt x="285" y="196"/>
                      <a:pt x="285" y="194"/>
                    </a:cubicBezTo>
                    <a:cubicBezTo>
                      <a:pt x="281" y="180"/>
                      <a:pt x="281" y="180"/>
                      <a:pt x="281" y="180"/>
                    </a:cubicBezTo>
                    <a:cubicBezTo>
                      <a:pt x="277" y="180"/>
                      <a:pt x="274" y="180"/>
                      <a:pt x="270" y="180"/>
                    </a:cubicBezTo>
                    <a:cubicBezTo>
                      <a:pt x="264" y="192"/>
                      <a:pt x="264" y="192"/>
                      <a:pt x="264" y="192"/>
                    </a:cubicBezTo>
                    <a:cubicBezTo>
                      <a:pt x="264" y="194"/>
                      <a:pt x="262" y="195"/>
                      <a:pt x="261" y="194"/>
                    </a:cubicBezTo>
                    <a:cubicBezTo>
                      <a:pt x="259" y="194"/>
                      <a:pt x="258" y="193"/>
                      <a:pt x="258" y="192"/>
                    </a:cubicBezTo>
                    <a:cubicBezTo>
                      <a:pt x="258" y="191"/>
                      <a:pt x="258" y="191"/>
                      <a:pt x="259" y="191"/>
                    </a:cubicBezTo>
                    <a:cubicBezTo>
                      <a:pt x="259" y="177"/>
                      <a:pt x="259" y="177"/>
                      <a:pt x="259" y="177"/>
                    </a:cubicBezTo>
                    <a:cubicBezTo>
                      <a:pt x="255" y="176"/>
                      <a:pt x="252" y="174"/>
                      <a:pt x="249" y="173"/>
                    </a:cubicBezTo>
                    <a:cubicBezTo>
                      <a:pt x="239" y="183"/>
                      <a:pt x="239" y="183"/>
                      <a:pt x="239" y="183"/>
                    </a:cubicBezTo>
                    <a:cubicBezTo>
                      <a:pt x="238" y="184"/>
                      <a:pt x="237" y="185"/>
                      <a:pt x="235" y="184"/>
                    </a:cubicBezTo>
                    <a:cubicBezTo>
                      <a:pt x="235" y="183"/>
                      <a:pt x="234" y="182"/>
                      <a:pt x="234" y="181"/>
                    </a:cubicBezTo>
                    <a:cubicBezTo>
                      <a:pt x="234" y="181"/>
                      <a:pt x="234" y="180"/>
                      <a:pt x="235" y="180"/>
                    </a:cubicBezTo>
                    <a:cubicBezTo>
                      <a:pt x="239" y="166"/>
                      <a:pt x="239" y="166"/>
                      <a:pt x="239" y="166"/>
                    </a:cubicBezTo>
                    <a:cubicBezTo>
                      <a:pt x="236" y="164"/>
                      <a:pt x="234" y="162"/>
                      <a:pt x="231" y="160"/>
                    </a:cubicBezTo>
                    <a:cubicBezTo>
                      <a:pt x="219" y="166"/>
                      <a:pt x="219" y="166"/>
                      <a:pt x="219" y="166"/>
                    </a:cubicBezTo>
                    <a:cubicBezTo>
                      <a:pt x="218" y="167"/>
                      <a:pt x="216" y="167"/>
                      <a:pt x="215" y="166"/>
                    </a:cubicBezTo>
                    <a:cubicBezTo>
                      <a:pt x="214" y="165"/>
                      <a:pt x="214" y="165"/>
                      <a:pt x="214" y="164"/>
                    </a:cubicBezTo>
                    <a:cubicBezTo>
                      <a:pt x="214" y="163"/>
                      <a:pt x="214" y="163"/>
                      <a:pt x="215" y="162"/>
                    </a:cubicBezTo>
                    <a:cubicBezTo>
                      <a:pt x="224" y="151"/>
                      <a:pt x="224" y="151"/>
                      <a:pt x="224" y="151"/>
                    </a:cubicBezTo>
                    <a:cubicBezTo>
                      <a:pt x="222" y="148"/>
                      <a:pt x="220" y="145"/>
                      <a:pt x="218" y="142"/>
                    </a:cubicBezTo>
                    <a:cubicBezTo>
                      <a:pt x="204" y="144"/>
                      <a:pt x="204" y="144"/>
                      <a:pt x="204" y="144"/>
                    </a:cubicBezTo>
                    <a:cubicBezTo>
                      <a:pt x="203" y="145"/>
                      <a:pt x="201" y="144"/>
                      <a:pt x="201" y="143"/>
                    </a:cubicBezTo>
                    <a:cubicBezTo>
                      <a:pt x="201" y="142"/>
                      <a:pt x="201" y="142"/>
                      <a:pt x="201" y="141"/>
                    </a:cubicBezTo>
                    <a:cubicBezTo>
                      <a:pt x="201" y="140"/>
                      <a:pt x="201" y="139"/>
                      <a:pt x="202" y="139"/>
                    </a:cubicBezTo>
                    <a:cubicBezTo>
                      <a:pt x="214" y="131"/>
                      <a:pt x="214" y="131"/>
                      <a:pt x="214" y="131"/>
                    </a:cubicBezTo>
                    <a:cubicBezTo>
                      <a:pt x="213" y="127"/>
                      <a:pt x="212" y="124"/>
                      <a:pt x="212" y="121"/>
                    </a:cubicBezTo>
                    <a:cubicBezTo>
                      <a:pt x="198" y="119"/>
                      <a:pt x="198" y="119"/>
                      <a:pt x="198" y="119"/>
                    </a:cubicBezTo>
                    <a:cubicBezTo>
                      <a:pt x="196" y="119"/>
                      <a:pt x="195" y="118"/>
                      <a:pt x="195" y="116"/>
                    </a:cubicBezTo>
                    <a:cubicBezTo>
                      <a:pt x="195" y="116"/>
                      <a:pt x="195" y="116"/>
                      <a:pt x="195" y="116"/>
                    </a:cubicBezTo>
                    <a:cubicBezTo>
                      <a:pt x="195" y="114"/>
                      <a:pt x="196" y="113"/>
                      <a:pt x="197" y="113"/>
                    </a:cubicBezTo>
                    <a:cubicBezTo>
                      <a:pt x="211" y="109"/>
                      <a:pt x="211" y="109"/>
                      <a:pt x="211" y="109"/>
                    </a:cubicBezTo>
                    <a:cubicBezTo>
                      <a:pt x="211" y="105"/>
                      <a:pt x="211" y="102"/>
                      <a:pt x="212" y="99"/>
                    </a:cubicBezTo>
                    <a:cubicBezTo>
                      <a:pt x="199" y="92"/>
                      <a:pt x="199" y="92"/>
                      <a:pt x="199" y="92"/>
                    </a:cubicBezTo>
                    <a:cubicBezTo>
                      <a:pt x="198" y="92"/>
                      <a:pt x="197" y="91"/>
                      <a:pt x="197" y="89"/>
                    </a:cubicBezTo>
                    <a:cubicBezTo>
                      <a:pt x="197" y="89"/>
                      <a:pt x="197" y="89"/>
                      <a:pt x="197" y="89"/>
                    </a:cubicBezTo>
                    <a:cubicBezTo>
                      <a:pt x="197" y="87"/>
                      <a:pt x="199" y="86"/>
                      <a:pt x="200" y="87"/>
                    </a:cubicBezTo>
                    <a:cubicBezTo>
                      <a:pt x="215" y="87"/>
                      <a:pt x="215" y="87"/>
                      <a:pt x="215" y="87"/>
                    </a:cubicBezTo>
                    <a:cubicBezTo>
                      <a:pt x="216" y="84"/>
                      <a:pt x="217" y="81"/>
                      <a:pt x="218" y="78"/>
                    </a:cubicBezTo>
                    <a:cubicBezTo>
                      <a:pt x="208" y="68"/>
                      <a:pt x="208" y="68"/>
                      <a:pt x="208" y="68"/>
                    </a:cubicBezTo>
                    <a:cubicBezTo>
                      <a:pt x="208" y="67"/>
                      <a:pt x="207" y="66"/>
                      <a:pt x="207" y="65"/>
                    </a:cubicBezTo>
                    <a:cubicBezTo>
                      <a:pt x="207" y="65"/>
                      <a:pt x="207" y="64"/>
                      <a:pt x="207" y="64"/>
                    </a:cubicBezTo>
                    <a:cubicBezTo>
                      <a:pt x="208" y="62"/>
                      <a:pt x="210" y="62"/>
                      <a:pt x="211" y="63"/>
                    </a:cubicBezTo>
                    <a:cubicBezTo>
                      <a:pt x="225" y="67"/>
                      <a:pt x="225" y="67"/>
                      <a:pt x="225" y="67"/>
                    </a:cubicBezTo>
                    <a:cubicBezTo>
                      <a:pt x="227" y="65"/>
                      <a:pt x="229" y="62"/>
                      <a:pt x="232" y="60"/>
                    </a:cubicBezTo>
                    <a:cubicBezTo>
                      <a:pt x="225" y="47"/>
                      <a:pt x="225" y="47"/>
                      <a:pt x="225" y="47"/>
                    </a:cubicBezTo>
                    <a:cubicBezTo>
                      <a:pt x="225" y="46"/>
                      <a:pt x="224" y="46"/>
                      <a:pt x="224" y="45"/>
                    </a:cubicBezTo>
                    <a:cubicBezTo>
                      <a:pt x="224" y="44"/>
                      <a:pt x="225" y="44"/>
                      <a:pt x="225" y="43"/>
                    </a:cubicBezTo>
                    <a:cubicBezTo>
                      <a:pt x="227" y="42"/>
                      <a:pt x="228" y="42"/>
                      <a:pt x="229" y="43"/>
                    </a:cubicBezTo>
                    <a:cubicBezTo>
                      <a:pt x="241" y="52"/>
                      <a:pt x="241" y="52"/>
                      <a:pt x="241" y="52"/>
                    </a:cubicBezTo>
                    <a:cubicBezTo>
                      <a:pt x="243" y="50"/>
                      <a:pt x="246" y="48"/>
                      <a:pt x="249" y="47"/>
                    </a:cubicBezTo>
                    <a:cubicBezTo>
                      <a:pt x="247" y="33"/>
                      <a:pt x="247" y="33"/>
                      <a:pt x="247" y="33"/>
                    </a:cubicBezTo>
                    <a:cubicBezTo>
                      <a:pt x="247" y="32"/>
                      <a:pt x="247" y="32"/>
                      <a:pt x="247" y="32"/>
                    </a:cubicBezTo>
                    <a:cubicBezTo>
                      <a:pt x="247" y="30"/>
                      <a:pt x="248" y="29"/>
                      <a:pt x="249" y="29"/>
                    </a:cubicBezTo>
                    <a:cubicBezTo>
                      <a:pt x="250" y="28"/>
                      <a:pt x="252" y="29"/>
                      <a:pt x="252" y="31"/>
                    </a:cubicBezTo>
                    <a:cubicBezTo>
                      <a:pt x="261" y="42"/>
                      <a:pt x="261" y="42"/>
                      <a:pt x="261" y="42"/>
                    </a:cubicBezTo>
                    <a:cubicBezTo>
                      <a:pt x="264" y="41"/>
                      <a:pt x="267" y="40"/>
                      <a:pt x="270" y="40"/>
                    </a:cubicBezTo>
                    <a:cubicBezTo>
                      <a:pt x="273" y="26"/>
                      <a:pt x="273" y="26"/>
                      <a:pt x="273" y="26"/>
                    </a:cubicBezTo>
                    <a:cubicBezTo>
                      <a:pt x="273" y="26"/>
                      <a:pt x="273" y="26"/>
                      <a:pt x="273" y="26"/>
                    </a:cubicBezTo>
                    <a:cubicBezTo>
                      <a:pt x="273" y="24"/>
                      <a:pt x="274" y="23"/>
                      <a:pt x="275" y="23"/>
                    </a:cubicBezTo>
                    <a:cubicBezTo>
                      <a:pt x="277" y="23"/>
                      <a:pt x="278" y="24"/>
                      <a:pt x="278" y="25"/>
                    </a:cubicBezTo>
                    <a:cubicBezTo>
                      <a:pt x="282" y="39"/>
                      <a:pt x="282" y="39"/>
                      <a:pt x="282" y="39"/>
                    </a:cubicBezTo>
                    <a:cubicBezTo>
                      <a:pt x="286" y="39"/>
                      <a:pt x="289" y="39"/>
                      <a:pt x="293" y="40"/>
                    </a:cubicBezTo>
                    <a:cubicBezTo>
                      <a:pt x="299" y="27"/>
                      <a:pt x="299" y="27"/>
                      <a:pt x="299" y="27"/>
                    </a:cubicBezTo>
                    <a:cubicBezTo>
                      <a:pt x="299" y="26"/>
                      <a:pt x="301" y="25"/>
                      <a:pt x="302" y="25"/>
                    </a:cubicBezTo>
                    <a:cubicBezTo>
                      <a:pt x="304" y="25"/>
                      <a:pt x="305" y="27"/>
                      <a:pt x="305" y="28"/>
                    </a:cubicBezTo>
                    <a:cubicBezTo>
                      <a:pt x="305" y="28"/>
                      <a:pt x="305" y="28"/>
                      <a:pt x="304" y="29"/>
                    </a:cubicBezTo>
                    <a:cubicBezTo>
                      <a:pt x="304" y="43"/>
                      <a:pt x="304" y="43"/>
                      <a:pt x="304" y="43"/>
                    </a:cubicBezTo>
                    <a:cubicBezTo>
                      <a:pt x="308" y="44"/>
                      <a:pt x="311" y="45"/>
                      <a:pt x="314" y="47"/>
                    </a:cubicBezTo>
                    <a:cubicBezTo>
                      <a:pt x="324" y="37"/>
                      <a:pt x="324" y="37"/>
                      <a:pt x="324" y="37"/>
                    </a:cubicBezTo>
                    <a:cubicBezTo>
                      <a:pt x="325" y="35"/>
                      <a:pt x="326" y="35"/>
                      <a:pt x="328" y="36"/>
                    </a:cubicBezTo>
                    <a:cubicBezTo>
                      <a:pt x="328" y="36"/>
                      <a:pt x="329" y="37"/>
                      <a:pt x="329" y="38"/>
                    </a:cubicBezTo>
                    <a:cubicBezTo>
                      <a:pt x="329" y="39"/>
                      <a:pt x="329" y="39"/>
                      <a:pt x="328" y="40"/>
                    </a:cubicBezTo>
                    <a:cubicBezTo>
                      <a:pt x="324" y="53"/>
                      <a:pt x="324" y="53"/>
                      <a:pt x="324" y="53"/>
                    </a:cubicBezTo>
                    <a:cubicBezTo>
                      <a:pt x="327" y="55"/>
                      <a:pt x="329" y="57"/>
                      <a:pt x="332" y="60"/>
                    </a:cubicBezTo>
                    <a:cubicBezTo>
                      <a:pt x="344" y="53"/>
                      <a:pt x="344" y="53"/>
                      <a:pt x="344" y="53"/>
                    </a:cubicBezTo>
                    <a:cubicBezTo>
                      <a:pt x="345" y="52"/>
                      <a:pt x="347" y="52"/>
                      <a:pt x="348" y="54"/>
                    </a:cubicBezTo>
                    <a:cubicBezTo>
                      <a:pt x="349" y="54"/>
                      <a:pt x="349" y="55"/>
                      <a:pt x="349" y="55"/>
                    </a:cubicBezTo>
                    <a:cubicBezTo>
                      <a:pt x="349" y="56"/>
                      <a:pt x="349" y="57"/>
                      <a:pt x="348" y="58"/>
                    </a:cubicBezTo>
                    <a:cubicBezTo>
                      <a:pt x="339" y="69"/>
                      <a:pt x="339" y="69"/>
                      <a:pt x="339" y="69"/>
                    </a:cubicBezTo>
                    <a:cubicBezTo>
                      <a:pt x="341" y="72"/>
                      <a:pt x="343" y="75"/>
                      <a:pt x="345" y="78"/>
                    </a:cubicBezTo>
                    <a:cubicBezTo>
                      <a:pt x="359" y="75"/>
                      <a:pt x="359" y="75"/>
                      <a:pt x="359" y="75"/>
                    </a:cubicBezTo>
                    <a:cubicBezTo>
                      <a:pt x="360" y="75"/>
                      <a:pt x="362" y="76"/>
                      <a:pt x="362" y="77"/>
                    </a:cubicBezTo>
                    <a:cubicBezTo>
                      <a:pt x="362" y="77"/>
                      <a:pt x="362" y="78"/>
                      <a:pt x="362" y="78"/>
                    </a:cubicBezTo>
                    <a:cubicBezTo>
                      <a:pt x="362" y="79"/>
                      <a:pt x="362" y="80"/>
                      <a:pt x="361" y="81"/>
                    </a:cubicBezTo>
                    <a:cubicBezTo>
                      <a:pt x="349" y="89"/>
                      <a:pt x="349" y="89"/>
                      <a:pt x="349" y="89"/>
                    </a:cubicBezTo>
                    <a:cubicBezTo>
                      <a:pt x="350" y="92"/>
                      <a:pt x="351" y="95"/>
                      <a:pt x="351" y="99"/>
                    </a:cubicBezTo>
                    <a:cubicBezTo>
                      <a:pt x="365" y="101"/>
                      <a:pt x="365" y="101"/>
                      <a:pt x="365" y="101"/>
                    </a:cubicBezTo>
                    <a:cubicBezTo>
                      <a:pt x="367" y="101"/>
                      <a:pt x="368" y="102"/>
                      <a:pt x="368" y="104"/>
                    </a:cubicBezTo>
                    <a:cubicBezTo>
                      <a:pt x="368" y="104"/>
                      <a:pt x="368" y="104"/>
                      <a:pt x="368" y="104"/>
                    </a:cubicBezTo>
                    <a:cubicBezTo>
                      <a:pt x="368" y="105"/>
                      <a:pt x="367" y="106"/>
                      <a:pt x="366" y="107"/>
                    </a:cubicBezTo>
                    <a:cubicBezTo>
                      <a:pt x="352" y="111"/>
                      <a:pt x="352" y="111"/>
                      <a:pt x="352" y="111"/>
                    </a:cubicBezTo>
                    <a:cubicBezTo>
                      <a:pt x="352" y="114"/>
                      <a:pt x="352" y="118"/>
                      <a:pt x="351" y="121"/>
                    </a:cubicBezTo>
                    <a:cubicBezTo>
                      <a:pt x="364" y="127"/>
                      <a:pt x="364" y="127"/>
                      <a:pt x="364" y="127"/>
                    </a:cubicBezTo>
                    <a:cubicBezTo>
                      <a:pt x="365" y="128"/>
                      <a:pt x="366" y="129"/>
                      <a:pt x="366" y="130"/>
                    </a:cubicBezTo>
                    <a:cubicBezTo>
                      <a:pt x="366" y="130"/>
                      <a:pt x="366" y="130"/>
                      <a:pt x="366" y="131"/>
                    </a:cubicBezTo>
                    <a:cubicBezTo>
                      <a:pt x="366" y="132"/>
                      <a:pt x="364" y="133"/>
                      <a:pt x="363" y="133"/>
                    </a:cubicBezTo>
                    <a:cubicBezTo>
                      <a:pt x="348" y="133"/>
                      <a:pt x="348" y="133"/>
                      <a:pt x="348" y="133"/>
                    </a:cubicBezTo>
                    <a:cubicBezTo>
                      <a:pt x="347" y="136"/>
                      <a:pt x="346" y="139"/>
                      <a:pt x="345" y="142"/>
                    </a:cubicBezTo>
                    <a:cubicBezTo>
                      <a:pt x="355" y="152"/>
                      <a:pt x="355" y="152"/>
                      <a:pt x="355" y="152"/>
                    </a:cubicBezTo>
                    <a:cubicBezTo>
                      <a:pt x="355" y="153"/>
                      <a:pt x="356" y="153"/>
                      <a:pt x="356" y="154"/>
                    </a:cubicBezTo>
                    <a:cubicBezTo>
                      <a:pt x="356" y="155"/>
                      <a:pt x="356" y="155"/>
                      <a:pt x="356" y="156"/>
                    </a:cubicBezTo>
                    <a:cubicBezTo>
                      <a:pt x="355" y="157"/>
                      <a:pt x="353" y="158"/>
                      <a:pt x="352" y="157"/>
                    </a:cubicBezTo>
                    <a:cubicBezTo>
                      <a:pt x="338" y="152"/>
                      <a:pt x="338" y="152"/>
                      <a:pt x="338" y="152"/>
                    </a:cubicBezTo>
                    <a:cubicBezTo>
                      <a:pt x="336" y="155"/>
                      <a:pt x="334" y="157"/>
                      <a:pt x="331" y="160"/>
                    </a:cubicBezTo>
                    <a:cubicBezTo>
                      <a:pt x="338" y="173"/>
                      <a:pt x="338" y="173"/>
                      <a:pt x="338" y="173"/>
                    </a:cubicBezTo>
                    <a:cubicBezTo>
                      <a:pt x="338" y="173"/>
                      <a:pt x="339" y="174"/>
                      <a:pt x="339" y="174"/>
                    </a:cubicBezTo>
                    <a:cubicBezTo>
                      <a:pt x="339" y="175"/>
                      <a:pt x="338" y="176"/>
                      <a:pt x="338" y="176"/>
                    </a:cubicBezTo>
                    <a:cubicBezTo>
                      <a:pt x="336" y="177"/>
                      <a:pt x="335" y="177"/>
                      <a:pt x="334" y="176"/>
                    </a:cubicBezTo>
                    <a:close/>
                    <a:moveTo>
                      <a:pt x="451" y="192"/>
                    </a:moveTo>
                    <a:cubicBezTo>
                      <a:pt x="442" y="195"/>
                      <a:pt x="442" y="195"/>
                      <a:pt x="442" y="195"/>
                    </a:cubicBezTo>
                    <a:cubicBezTo>
                      <a:pt x="442" y="197"/>
                      <a:pt x="442" y="200"/>
                      <a:pt x="441" y="202"/>
                    </a:cubicBezTo>
                    <a:cubicBezTo>
                      <a:pt x="450" y="206"/>
                      <a:pt x="450" y="206"/>
                      <a:pt x="450" y="206"/>
                    </a:cubicBezTo>
                    <a:cubicBezTo>
                      <a:pt x="451" y="206"/>
                      <a:pt x="451" y="207"/>
                      <a:pt x="451" y="208"/>
                    </a:cubicBezTo>
                    <a:cubicBezTo>
                      <a:pt x="451" y="208"/>
                      <a:pt x="451" y="208"/>
                      <a:pt x="451" y="208"/>
                    </a:cubicBezTo>
                    <a:cubicBezTo>
                      <a:pt x="451" y="209"/>
                      <a:pt x="450" y="210"/>
                      <a:pt x="449" y="210"/>
                    </a:cubicBezTo>
                    <a:cubicBezTo>
                      <a:pt x="439" y="210"/>
                      <a:pt x="439" y="210"/>
                      <a:pt x="439" y="210"/>
                    </a:cubicBezTo>
                    <a:cubicBezTo>
                      <a:pt x="439" y="212"/>
                      <a:pt x="438" y="214"/>
                      <a:pt x="437" y="216"/>
                    </a:cubicBezTo>
                    <a:cubicBezTo>
                      <a:pt x="444" y="223"/>
                      <a:pt x="444" y="223"/>
                      <a:pt x="444" y="223"/>
                    </a:cubicBezTo>
                    <a:cubicBezTo>
                      <a:pt x="444" y="223"/>
                      <a:pt x="444" y="224"/>
                      <a:pt x="444" y="224"/>
                    </a:cubicBezTo>
                    <a:cubicBezTo>
                      <a:pt x="444" y="225"/>
                      <a:pt x="444" y="225"/>
                      <a:pt x="444" y="225"/>
                    </a:cubicBezTo>
                    <a:cubicBezTo>
                      <a:pt x="444" y="226"/>
                      <a:pt x="443" y="226"/>
                      <a:pt x="442" y="226"/>
                    </a:cubicBezTo>
                    <a:cubicBezTo>
                      <a:pt x="433" y="223"/>
                      <a:pt x="433" y="223"/>
                      <a:pt x="433" y="223"/>
                    </a:cubicBezTo>
                    <a:cubicBezTo>
                      <a:pt x="431" y="224"/>
                      <a:pt x="430" y="226"/>
                      <a:pt x="428" y="228"/>
                    </a:cubicBezTo>
                    <a:cubicBezTo>
                      <a:pt x="433" y="236"/>
                      <a:pt x="433" y="236"/>
                      <a:pt x="433" y="236"/>
                    </a:cubicBezTo>
                    <a:cubicBezTo>
                      <a:pt x="433" y="237"/>
                      <a:pt x="433" y="237"/>
                      <a:pt x="433" y="237"/>
                    </a:cubicBezTo>
                    <a:cubicBezTo>
                      <a:pt x="433" y="238"/>
                      <a:pt x="433" y="239"/>
                      <a:pt x="432" y="239"/>
                    </a:cubicBezTo>
                    <a:cubicBezTo>
                      <a:pt x="431" y="240"/>
                      <a:pt x="430" y="239"/>
                      <a:pt x="430" y="239"/>
                    </a:cubicBezTo>
                    <a:cubicBezTo>
                      <a:pt x="422" y="233"/>
                      <a:pt x="422" y="233"/>
                      <a:pt x="422" y="233"/>
                    </a:cubicBezTo>
                    <a:cubicBezTo>
                      <a:pt x="420" y="234"/>
                      <a:pt x="418" y="235"/>
                      <a:pt x="416" y="236"/>
                    </a:cubicBezTo>
                    <a:cubicBezTo>
                      <a:pt x="418" y="246"/>
                      <a:pt x="418" y="246"/>
                      <a:pt x="418" y="246"/>
                    </a:cubicBezTo>
                    <a:cubicBezTo>
                      <a:pt x="418" y="246"/>
                      <a:pt x="418" y="246"/>
                      <a:pt x="418" y="247"/>
                    </a:cubicBezTo>
                    <a:cubicBezTo>
                      <a:pt x="418" y="247"/>
                      <a:pt x="417" y="248"/>
                      <a:pt x="417" y="248"/>
                    </a:cubicBezTo>
                    <a:cubicBezTo>
                      <a:pt x="416" y="249"/>
                      <a:pt x="415" y="248"/>
                      <a:pt x="414" y="247"/>
                    </a:cubicBezTo>
                    <a:cubicBezTo>
                      <a:pt x="409" y="239"/>
                      <a:pt x="409" y="239"/>
                      <a:pt x="409" y="239"/>
                    </a:cubicBezTo>
                    <a:cubicBezTo>
                      <a:pt x="407" y="240"/>
                      <a:pt x="404" y="241"/>
                      <a:pt x="402" y="241"/>
                    </a:cubicBezTo>
                    <a:cubicBezTo>
                      <a:pt x="401" y="250"/>
                      <a:pt x="401" y="250"/>
                      <a:pt x="401" y="250"/>
                    </a:cubicBezTo>
                    <a:cubicBezTo>
                      <a:pt x="401" y="250"/>
                      <a:pt x="401" y="251"/>
                      <a:pt x="401" y="251"/>
                    </a:cubicBezTo>
                    <a:cubicBezTo>
                      <a:pt x="401" y="252"/>
                      <a:pt x="400" y="252"/>
                      <a:pt x="399" y="252"/>
                    </a:cubicBezTo>
                    <a:cubicBezTo>
                      <a:pt x="399" y="252"/>
                      <a:pt x="399" y="252"/>
                      <a:pt x="399" y="252"/>
                    </a:cubicBezTo>
                    <a:cubicBezTo>
                      <a:pt x="398" y="252"/>
                      <a:pt x="397" y="252"/>
                      <a:pt x="397" y="251"/>
                    </a:cubicBezTo>
                    <a:cubicBezTo>
                      <a:pt x="394" y="242"/>
                      <a:pt x="394" y="242"/>
                      <a:pt x="394" y="242"/>
                    </a:cubicBezTo>
                    <a:cubicBezTo>
                      <a:pt x="392" y="242"/>
                      <a:pt x="390" y="241"/>
                      <a:pt x="387" y="241"/>
                    </a:cubicBezTo>
                    <a:cubicBezTo>
                      <a:pt x="383" y="250"/>
                      <a:pt x="383" y="250"/>
                      <a:pt x="383" y="250"/>
                    </a:cubicBezTo>
                    <a:cubicBezTo>
                      <a:pt x="383" y="251"/>
                      <a:pt x="382" y="251"/>
                      <a:pt x="381" y="251"/>
                    </a:cubicBezTo>
                    <a:cubicBezTo>
                      <a:pt x="380" y="251"/>
                      <a:pt x="379" y="250"/>
                      <a:pt x="379" y="249"/>
                    </a:cubicBezTo>
                    <a:cubicBezTo>
                      <a:pt x="379" y="249"/>
                      <a:pt x="379" y="249"/>
                      <a:pt x="379" y="249"/>
                    </a:cubicBezTo>
                    <a:cubicBezTo>
                      <a:pt x="380" y="239"/>
                      <a:pt x="380" y="239"/>
                      <a:pt x="380" y="239"/>
                    </a:cubicBezTo>
                    <a:cubicBezTo>
                      <a:pt x="377" y="238"/>
                      <a:pt x="375" y="237"/>
                      <a:pt x="373" y="236"/>
                    </a:cubicBezTo>
                    <a:cubicBezTo>
                      <a:pt x="367" y="243"/>
                      <a:pt x="367" y="243"/>
                      <a:pt x="367" y="243"/>
                    </a:cubicBezTo>
                    <a:cubicBezTo>
                      <a:pt x="366" y="244"/>
                      <a:pt x="365" y="244"/>
                      <a:pt x="364" y="244"/>
                    </a:cubicBezTo>
                    <a:cubicBezTo>
                      <a:pt x="364" y="243"/>
                      <a:pt x="363" y="243"/>
                      <a:pt x="363" y="242"/>
                    </a:cubicBezTo>
                    <a:cubicBezTo>
                      <a:pt x="363" y="242"/>
                      <a:pt x="363" y="242"/>
                      <a:pt x="364" y="241"/>
                    </a:cubicBezTo>
                    <a:cubicBezTo>
                      <a:pt x="367" y="232"/>
                      <a:pt x="367" y="232"/>
                      <a:pt x="367" y="232"/>
                    </a:cubicBezTo>
                    <a:cubicBezTo>
                      <a:pt x="365" y="231"/>
                      <a:pt x="363" y="229"/>
                      <a:pt x="361" y="228"/>
                    </a:cubicBezTo>
                    <a:cubicBezTo>
                      <a:pt x="353" y="232"/>
                      <a:pt x="353" y="232"/>
                      <a:pt x="353" y="232"/>
                    </a:cubicBezTo>
                    <a:cubicBezTo>
                      <a:pt x="352" y="233"/>
                      <a:pt x="351" y="233"/>
                      <a:pt x="350" y="232"/>
                    </a:cubicBezTo>
                    <a:cubicBezTo>
                      <a:pt x="350" y="232"/>
                      <a:pt x="350" y="231"/>
                      <a:pt x="350" y="231"/>
                    </a:cubicBezTo>
                    <a:cubicBezTo>
                      <a:pt x="350" y="230"/>
                      <a:pt x="350" y="230"/>
                      <a:pt x="351" y="229"/>
                    </a:cubicBezTo>
                    <a:cubicBezTo>
                      <a:pt x="356" y="222"/>
                      <a:pt x="356" y="222"/>
                      <a:pt x="356" y="222"/>
                    </a:cubicBezTo>
                    <a:cubicBezTo>
                      <a:pt x="355" y="220"/>
                      <a:pt x="354" y="218"/>
                      <a:pt x="353" y="216"/>
                    </a:cubicBezTo>
                    <a:cubicBezTo>
                      <a:pt x="343" y="217"/>
                      <a:pt x="343" y="217"/>
                      <a:pt x="343" y="217"/>
                    </a:cubicBezTo>
                    <a:cubicBezTo>
                      <a:pt x="342" y="218"/>
                      <a:pt x="341" y="217"/>
                      <a:pt x="341" y="216"/>
                    </a:cubicBezTo>
                    <a:cubicBezTo>
                      <a:pt x="341" y="216"/>
                      <a:pt x="341" y="216"/>
                      <a:pt x="341" y="216"/>
                    </a:cubicBezTo>
                    <a:cubicBezTo>
                      <a:pt x="341" y="215"/>
                      <a:pt x="341" y="214"/>
                      <a:pt x="342" y="214"/>
                    </a:cubicBezTo>
                    <a:cubicBezTo>
                      <a:pt x="350" y="208"/>
                      <a:pt x="350" y="208"/>
                      <a:pt x="350" y="208"/>
                    </a:cubicBezTo>
                    <a:cubicBezTo>
                      <a:pt x="349" y="206"/>
                      <a:pt x="349" y="204"/>
                      <a:pt x="348" y="202"/>
                    </a:cubicBezTo>
                    <a:cubicBezTo>
                      <a:pt x="339" y="200"/>
                      <a:pt x="339" y="200"/>
                      <a:pt x="339" y="200"/>
                    </a:cubicBezTo>
                    <a:cubicBezTo>
                      <a:pt x="338" y="200"/>
                      <a:pt x="337" y="200"/>
                      <a:pt x="337" y="199"/>
                    </a:cubicBezTo>
                    <a:cubicBezTo>
                      <a:pt x="337" y="199"/>
                      <a:pt x="337" y="198"/>
                      <a:pt x="337" y="198"/>
                    </a:cubicBezTo>
                    <a:cubicBezTo>
                      <a:pt x="337" y="197"/>
                      <a:pt x="338" y="197"/>
                      <a:pt x="339" y="197"/>
                    </a:cubicBezTo>
                    <a:cubicBezTo>
                      <a:pt x="348" y="194"/>
                      <a:pt x="348" y="194"/>
                      <a:pt x="348" y="194"/>
                    </a:cubicBezTo>
                    <a:cubicBezTo>
                      <a:pt x="348" y="191"/>
                      <a:pt x="348" y="189"/>
                      <a:pt x="348" y="187"/>
                    </a:cubicBezTo>
                    <a:cubicBezTo>
                      <a:pt x="340" y="183"/>
                      <a:pt x="340" y="183"/>
                      <a:pt x="340" y="183"/>
                    </a:cubicBezTo>
                    <a:cubicBezTo>
                      <a:pt x="339" y="182"/>
                      <a:pt x="338" y="182"/>
                      <a:pt x="338" y="181"/>
                    </a:cubicBezTo>
                    <a:cubicBezTo>
                      <a:pt x="338" y="181"/>
                      <a:pt x="338" y="181"/>
                      <a:pt x="338" y="180"/>
                    </a:cubicBezTo>
                    <a:cubicBezTo>
                      <a:pt x="339" y="179"/>
                      <a:pt x="340" y="179"/>
                      <a:pt x="341" y="179"/>
                    </a:cubicBezTo>
                    <a:cubicBezTo>
                      <a:pt x="350" y="179"/>
                      <a:pt x="350" y="179"/>
                      <a:pt x="350" y="179"/>
                    </a:cubicBezTo>
                    <a:cubicBezTo>
                      <a:pt x="351" y="177"/>
                      <a:pt x="352" y="175"/>
                      <a:pt x="353" y="173"/>
                    </a:cubicBezTo>
                    <a:cubicBezTo>
                      <a:pt x="346" y="166"/>
                      <a:pt x="346" y="166"/>
                      <a:pt x="346" y="166"/>
                    </a:cubicBezTo>
                    <a:cubicBezTo>
                      <a:pt x="346" y="166"/>
                      <a:pt x="345" y="165"/>
                      <a:pt x="345" y="165"/>
                    </a:cubicBezTo>
                    <a:cubicBezTo>
                      <a:pt x="345" y="164"/>
                      <a:pt x="345" y="164"/>
                      <a:pt x="345" y="164"/>
                    </a:cubicBezTo>
                    <a:cubicBezTo>
                      <a:pt x="346" y="163"/>
                      <a:pt x="347" y="163"/>
                      <a:pt x="348" y="163"/>
                    </a:cubicBezTo>
                    <a:cubicBezTo>
                      <a:pt x="357" y="166"/>
                      <a:pt x="357" y="166"/>
                      <a:pt x="357" y="166"/>
                    </a:cubicBezTo>
                    <a:cubicBezTo>
                      <a:pt x="358" y="164"/>
                      <a:pt x="360" y="163"/>
                      <a:pt x="361" y="161"/>
                    </a:cubicBezTo>
                    <a:cubicBezTo>
                      <a:pt x="357" y="153"/>
                      <a:pt x="357" y="153"/>
                      <a:pt x="357" y="153"/>
                    </a:cubicBezTo>
                    <a:cubicBezTo>
                      <a:pt x="357" y="152"/>
                      <a:pt x="357" y="152"/>
                      <a:pt x="357" y="151"/>
                    </a:cubicBezTo>
                    <a:cubicBezTo>
                      <a:pt x="357" y="151"/>
                      <a:pt x="357" y="150"/>
                      <a:pt x="357" y="150"/>
                    </a:cubicBezTo>
                    <a:cubicBezTo>
                      <a:pt x="358" y="149"/>
                      <a:pt x="359" y="149"/>
                      <a:pt x="360" y="150"/>
                    </a:cubicBezTo>
                    <a:cubicBezTo>
                      <a:pt x="368" y="156"/>
                      <a:pt x="368" y="156"/>
                      <a:pt x="368" y="156"/>
                    </a:cubicBezTo>
                    <a:cubicBezTo>
                      <a:pt x="369" y="155"/>
                      <a:pt x="371" y="153"/>
                      <a:pt x="373" y="152"/>
                    </a:cubicBezTo>
                    <a:cubicBezTo>
                      <a:pt x="372" y="143"/>
                      <a:pt x="372" y="143"/>
                      <a:pt x="372" y="143"/>
                    </a:cubicBezTo>
                    <a:cubicBezTo>
                      <a:pt x="372" y="143"/>
                      <a:pt x="372" y="143"/>
                      <a:pt x="372" y="142"/>
                    </a:cubicBezTo>
                    <a:cubicBezTo>
                      <a:pt x="372" y="142"/>
                      <a:pt x="372" y="141"/>
                      <a:pt x="373" y="141"/>
                    </a:cubicBezTo>
                    <a:cubicBezTo>
                      <a:pt x="374" y="140"/>
                      <a:pt x="375" y="141"/>
                      <a:pt x="375" y="142"/>
                    </a:cubicBezTo>
                    <a:cubicBezTo>
                      <a:pt x="381" y="149"/>
                      <a:pt x="381" y="149"/>
                      <a:pt x="381" y="149"/>
                    </a:cubicBezTo>
                    <a:cubicBezTo>
                      <a:pt x="383" y="149"/>
                      <a:pt x="385" y="148"/>
                      <a:pt x="387" y="148"/>
                    </a:cubicBezTo>
                    <a:cubicBezTo>
                      <a:pt x="389" y="138"/>
                      <a:pt x="389" y="138"/>
                      <a:pt x="389" y="138"/>
                    </a:cubicBezTo>
                    <a:cubicBezTo>
                      <a:pt x="389" y="138"/>
                      <a:pt x="389" y="138"/>
                      <a:pt x="389" y="138"/>
                    </a:cubicBezTo>
                    <a:cubicBezTo>
                      <a:pt x="389" y="137"/>
                      <a:pt x="390" y="136"/>
                      <a:pt x="391" y="136"/>
                    </a:cubicBezTo>
                    <a:cubicBezTo>
                      <a:pt x="392" y="136"/>
                      <a:pt x="393" y="137"/>
                      <a:pt x="393" y="138"/>
                    </a:cubicBezTo>
                    <a:cubicBezTo>
                      <a:pt x="395" y="147"/>
                      <a:pt x="395" y="147"/>
                      <a:pt x="395" y="147"/>
                    </a:cubicBezTo>
                    <a:cubicBezTo>
                      <a:pt x="398" y="147"/>
                      <a:pt x="400" y="147"/>
                      <a:pt x="402" y="148"/>
                    </a:cubicBezTo>
                    <a:cubicBezTo>
                      <a:pt x="407" y="139"/>
                      <a:pt x="407" y="139"/>
                      <a:pt x="407" y="139"/>
                    </a:cubicBezTo>
                    <a:cubicBezTo>
                      <a:pt x="407" y="138"/>
                      <a:pt x="408" y="138"/>
                      <a:pt x="409" y="138"/>
                    </a:cubicBezTo>
                    <a:cubicBezTo>
                      <a:pt x="410" y="138"/>
                      <a:pt x="410" y="139"/>
                      <a:pt x="410" y="140"/>
                    </a:cubicBezTo>
                    <a:cubicBezTo>
                      <a:pt x="410" y="140"/>
                      <a:pt x="410" y="140"/>
                      <a:pt x="410" y="140"/>
                    </a:cubicBezTo>
                    <a:cubicBezTo>
                      <a:pt x="410" y="150"/>
                      <a:pt x="410" y="150"/>
                      <a:pt x="410" y="150"/>
                    </a:cubicBezTo>
                    <a:cubicBezTo>
                      <a:pt x="412" y="150"/>
                      <a:pt x="414" y="151"/>
                      <a:pt x="416" y="152"/>
                    </a:cubicBezTo>
                    <a:cubicBezTo>
                      <a:pt x="423" y="146"/>
                      <a:pt x="423" y="146"/>
                      <a:pt x="423" y="146"/>
                    </a:cubicBezTo>
                    <a:cubicBezTo>
                      <a:pt x="424" y="145"/>
                      <a:pt x="425" y="145"/>
                      <a:pt x="426" y="145"/>
                    </a:cubicBezTo>
                    <a:cubicBezTo>
                      <a:pt x="426" y="145"/>
                      <a:pt x="426" y="146"/>
                      <a:pt x="426" y="147"/>
                    </a:cubicBezTo>
                    <a:cubicBezTo>
                      <a:pt x="426" y="147"/>
                      <a:pt x="426" y="147"/>
                      <a:pt x="426" y="148"/>
                    </a:cubicBezTo>
                    <a:cubicBezTo>
                      <a:pt x="423" y="157"/>
                      <a:pt x="423" y="157"/>
                      <a:pt x="423" y="157"/>
                    </a:cubicBezTo>
                    <a:cubicBezTo>
                      <a:pt x="425" y="158"/>
                      <a:pt x="427" y="159"/>
                      <a:pt x="428" y="161"/>
                    </a:cubicBezTo>
                    <a:cubicBezTo>
                      <a:pt x="437" y="157"/>
                      <a:pt x="437" y="157"/>
                      <a:pt x="437" y="157"/>
                    </a:cubicBezTo>
                    <a:cubicBezTo>
                      <a:pt x="437" y="156"/>
                      <a:pt x="439" y="156"/>
                      <a:pt x="439" y="157"/>
                    </a:cubicBezTo>
                    <a:cubicBezTo>
                      <a:pt x="440" y="157"/>
                      <a:pt x="440" y="158"/>
                      <a:pt x="440" y="158"/>
                    </a:cubicBezTo>
                    <a:cubicBezTo>
                      <a:pt x="440" y="159"/>
                      <a:pt x="440" y="159"/>
                      <a:pt x="439" y="160"/>
                    </a:cubicBezTo>
                    <a:cubicBezTo>
                      <a:pt x="433" y="167"/>
                      <a:pt x="433" y="167"/>
                      <a:pt x="433" y="167"/>
                    </a:cubicBezTo>
                    <a:cubicBezTo>
                      <a:pt x="435" y="169"/>
                      <a:pt x="436" y="171"/>
                      <a:pt x="437" y="173"/>
                    </a:cubicBezTo>
                    <a:cubicBezTo>
                      <a:pt x="446" y="172"/>
                      <a:pt x="446" y="172"/>
                      <a:pt x="446" y="172"/>
                    </a:cubicBezTo>
                    <a:cubicBezTo>
                      <a:pt x="447" y="171"/>
                      <a:pt x="448" y="172"/>
                      <a:pt x="449" y="173"/>
                    </a:cubicBezTo>
                    <a:cubicBezTo>
                      <a:pt x="449" y="173"/>
                      <a:pt x="449" y="173"/>
                      <a:pt x="449" y="173"/>
                    </a:cubicBezTo>
                    <a:cubicBezTo>
                      <a:pt x="449" y="174"/>
                      <a:pt x="448" y="175"/>
                      <a:pt x="448" y="175"/>
                    </a:cubicBezTo>
                    <a:cubicBezTo>
                      <a:pt x="440" y="180"/>
                      <a:pt x="440" y="180"/>
                      <a:pt x="440" y="180"/>
                    </a:cubicBezTo>
                    <a:cubicBezTo>
                      <a:pt x="441" y="183"/>
                      <a:pt x="441" y="185"/>
                      <a:pt x="441" y="187"/>
                    </a:cubicBezTo>
                    <a:cubicBezTo>
                      <a:pt x="451" y="189"/>
                      <a:pt x="451" y="189"/>
                      <a:pt x="451" y="189"/>
                    </a:cubicBezTo>
                    <a:cubicBezTo>
                      <a:pt x="452" y="188"/>
                      <a:pt x="453" y="189"/>
                      <a:pt x="453" y="190"/>
                    </a:cubicBezTo>
                    <a:cubicBezTo>
                      <a:pt x="453" y="190"/>
                      <a:pt x="453" y="190"/>
                      <a:pt x="453" y="190"/>
                    </a:cubicBezTo>
                    <a:cubicBezTo>
                      <a:pt x="453" y="191"/>
                      <a:pt x="452" y="192"/>
                      <a:pt x="451" y="192"/>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21" name="Oval 24"/>
              <p:cNvSpPr>
                <a:spLocks noChangeArrowheads="1"/>
              </p:cNvSpPr>
              <p:nvPr/>
            </p:nvSpPr>
            <p:spPr bwMode="auto">
              <a:xfrm>
                <a:off x="1439863" y="1477963"/>
                <a:ext cx="77788" cy="79375"/>
              </a:xfrm>
              <a:prstGeom prst="ellipse">
                <a:avLst/>
              </a:prstGeom>
              <a:solidFill>
                <a:srgbClr val="363535"/>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zh-CN" sz="1600">
                  <a:solidFill>
                    <a:schemeClr val="bg1"/>
                  </a:solidFill>
                  <a:latin typeface="Segoe UI" panose="020B0502040204020203" pitchFamily="34" charset="0"/>
                  <a:sym typeface="Segoe UI" panose="020B0502040204020203" pitchFamily="34" charset="0"/>
                </a:endParaRPr>
              </a:p>
            </p:txBody>
          </p:sp>
          <p:sp>
            <p:nvSpPr>
              <p:cNvPr id="22" name="Freeform 25"/>
              <p:cNvSpPr>
                <a:spLocks noChangeArrowheads="1"/>
              </p:cNvSpPr>
              <p:nvPr/>
            </p:nvSpPr>
            <p:spPr bwMode="auto">
              <a:xfrm>
                <a:off x="1349375" y="431800"/>
                <a:ext cx="889000" cy="357188"/>
              </a:xfrm>
              <a:custGeom>
                <a:avLst/>
                <a:gdLst>
                  <a:gd name="T0" fmla="*/ 2147483647 w 237"/>
                  <a:gd name="T1" fmla="*/ 1342981762 h 95"/>
                  <a:gd name="T2" fmla="*/ 2147483647 w 237"/>
                  <a:gd name="T3" fmla="*/ 1328844636 h 95"/>
                  <a:gd name="T4" fmla="*/ 2147483647 w 237"/>
                  <a:gd name="T5" fmla="*/ 1159206656 h 95"/>
                  <a:gd name="T6" fmla="*/ 2147483647 w 237"/>
                  <a:gd name="T7" fmla="*/ 1116795280 h 95"/>
                  <a:gd name="T8" fmla="*/ 2147483647 w 237"/>
                  <a:gd name="T9" fmla="*/ 1088521030 h 95"/>
                  <a:gd name="T10" fmla="*/ 2147483647 w 237"/>
                  <a:gd name="T11" fmla="*/ 1060250540 h 95"/>
                  <a:gd name="T12" fmla="*/ 2147483647 w 237"/>
                  <a:gd name="T13" fmla="*/ 1102658155 h 95"/>
                  <a:gd name="T14" fmla="*/ 2147483647 w 237"/>
                  <a:gd name="T15" fmla="*/ 933020174 h 95"/>
                  <a:gd name="T16" fmla="*/ 2147483647 w 237"/>
                  <a:gd name="T17" fmla="*/ 692696568 h 95"/>
                  <a:gd name="T18" fmla="*/ 2147483647 w 237"/>
                  <a:gd name="T19" fmla="*/ 650285193 h 95"/>
                  <a:gd name="T20" fmla="*/ 2147483647 w 237"/>
                  <a:gd name="T21" fmla="*/ 622010943 h 95"/>
                  <a:gd name="T22" fmla="*/ 2147483647 w 237"/>
                  <a:gd name="T23" fmla="*/ 607877578 h 95"/>
                  <a:gd name="T24" fmla="*/ 2147483647 w 237"/>
                  <a:gd name="T25" fmla="*/ 749241309 h 95"/>
                  <a:gd name="T26" fmla="*/ 2147483647 w 237"/>
                  <a:gd name="T27" fmla="*/ 607877578 h 95"/>
                  <a:gd name="T28" fmla="*/ 2147483647 w 237"/>
                  <a:gd name="T29" fmla="*/ 339279722 h 95"/>
                  <a:gd name="T30" fmla="*/ 2147483647 w 237"/>
                  <a:gd name="T31" fmla="*/ 311005472 h 95"/>
                  <a:gd name="T32" fmla="*/ 2147483647 w 237"/>
                  <a:gd name="T33" fmla="*/ 254460731 h 95"/>
                  <a:gd name="T34" fmla="*/ 2147483647 w 237"/>
                  <a:gd name="T35" fmla="*/ 282731221 h 95"/>
                  <a:gd name="T36" fmla="*/ 2147483647 w 237"/>
                  <a:gd name="T37" fmla="*/ 480647212 h 95"/>
                  <a:gd name="T38" fmla="*/ 2147483647 w 237"/>
                  <a:gd name="T39" fmla="*/ 395824462 h 95"/>
                  <a:gd name="T40" fmla="*/ 2147483647 w 237"/>
                  <a:gd name="T41" fmla="*/ 113093241 h 95"/>
                  <a:gd name="T42" fmla="*/ 2147483647 w 237"/>
                  <a:gd name="T43" fmla="*/ 98956115 h 95"/>
                  <a:gd name="T44" fmla="*/ 2124631228 w 237"/>
                  <a:gd name="T45" fmla="*/ 42411375 h 95"/>
                  <a:gd name="T46" fmla="*/ 2054280194 w 237"/>
                  <a:gd name="T47" fmla="*/ 84818990 h 95"/>
                  <a:gd name="T48" fmla="*/ 1927648333 w 237"/>
                  <a:gd name="T49" fmla="*/ 339279722 h 95"/>
                  <a:gd name="T50" fmla="*/ 1716591481 w 237"/>
                  <a:gd name="T51" fmla="*/ 325142597 h 95"/>
                  <a:gd name="T52" fmla="*/ 1632166489 w 237"/>
                  <a:gd name="T53" fmla="*/ 56544740 h 95"/>
                  <a:gd name="T54" fmla="*/ 1575885662 w 237"/>
                  <a:gd name="T55" fmla="*/ 0 h 95"/>
                  <a:gd name="T56" fmla="*/ 1519604835 w 237"/>
                  <a:gd name="T57" fmla="*/ 56544740 h 95"/>
                  <a:gd name="T58" fmla="*/ 1519604835 w 237"/>
                  <a:gd name="T59" fmla="*/ 56544740 h 95"/>
                  <a:gd name="T60" fmla="*/ 1477394215 w 237"/>
                  <a:gd name="T61" fmla="*/ 339279722 h 95"/>
                  <a:gd name="T62" fmla="*/ 1280407570 w 237"/>
                  <a:gd name="T63" fmla="*/ 395824462 h 95"/>
                  <a:gd name="T64" fmla="*/ 1111561338 w 237"/>
                  <a:gd name="T65" fmla="*/ 155504616 h 95"/>
                  <a:gd name="T66" fmla="*/ 1041210304 w 237"/>
                  <a:gd name="T67" fmla="*/ 127230366 h 95"/>
                  <a:gd name="T68" fmla="*/ 998999684 w 237"/>
                  <a:gd name="T69" fmla="*/ 169637981 h 95"/>
                  <a:gd name="T70" fmla="*/ 1013069890 w 237"/>
                  <a:gd name="T71" fmla="*/ 197912231 h 95"/>
                  <a:gd name="T72" fmla="*/ 1055280511 w 237"/>
                  <a:gd name="T73" fmla="*/ 480647212 h 95"/>
                  <a:gd name="T74" fmla="*/ 886434278 w 237"/>
                  <a:gd name="T75" fmla="*/ 593740453 h 95"/>
                  <a:gd name="T76" fmla="*/ 647240764 w 237"/>
                  <a:gd name="T77" fmla="*/ 409961587 h 95"/>
                  <a:gd name="T78" fmla="*/ 576885979 w 237"/>
                  <a:gd name="T79" fmla="*/ 409961587 h 95"/>
                  <a:gd name="T80" fmla="*/ 548745565 w 237"/>
                  <a:gd name="T81" fmla="*/ 452372962 h 95"/>
                  <a:gd name="T82" fmla="*/ 562815772 w 237"/>
                  <a:gd name="T83" fmla="*/ 480647212 h 95"/>
                  <a:gd name="T84" fmla="*/ 689451384 w 237"/>
                  <a:gd name="T85" fmla="*/ 749241309 h 95"/>
                  <a:gd name="T86" fmla="*/ 562815772 w 237"/>
                  <a:gd name="T87" fmla="*/ 904745924 h 95"/>
                  <a:gd name="T88" fmla="*/ 295478093 w 237"/>
                  <a:gd name="T89" fmla="*/ 805789809 h 95"/>
                  <a:gd name="T90" fmla="*/ 211056852 w 237"/>
                  <a:gd name="T91" fmla="*/ 819926934 h 95"/>
                  <a:gd name="T92" fmla="*/ 196986646 w 237"/>
                  <a:gd name="T93" fmla="*/ 848197424 h 95"/>
                  <a:gd name="T94" fmla="*/ 225127059 w 237"/>
                  <a:gd name="T95" fmla="*/ 904745924 h 95"/>
                  <a:gd name="T96" fmla="*/ 436183911 w 237"/>
                  <a:gd name="T97" fmla="*/ 1102658155 h 95"/>
                  <a:gd name="T98" fmla="*/ 351758920 w 237"/>
                  <a:gd name="T99" fmla="*/ 1300570386 h 95"/>
                  <a:gd name="T100" fmla="*/ 70351034 w 237"/>
                  <a:gd name="T101" fmla="*/ 1286437021 h 95"/>
                  <a:gd name="T102" fmla="*/ 0 w 237"/>
                  <a:gd name="T103" fmla="*/ 1328844636 h 95"/>
                  <a:gd name="T104" fmla="*/ 0 w 237"/>
                  <a:gd name="T105" fmla="*/ 1342981762 h 95"/>
                  <a:gd name="T106" fmla="*/ 2147483647 w 237"/>
                  <a:gd name="T107" fmla="*/ 1342981762 h 95"/>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37"/>
                  <a:gd name="T163" fmla="*/ 0 h 95"/>
                  <a:gd name="T164" fmla="*/ 237 w 237"/>
                  <a:gd name="T165" fmla="*/ 95 h 95"/>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37" h="95">
                    <a:moveTo>
                      <a:pt x="218" y="95"/>
                    </a:moveTo>
                    <a:cubicBezTo>
                      <a:pt x="218" y="95"/>
                      <a:pt x="217" y="94"/>
                      <a:pt x="217" y="94"/>
                    </a:cubicBezTo>
                    <a:cubicBezTo>
                      <a:pt x="234" y="82"/>
                      <a:pt x="234" y="82"/>
                      <a:pt x="234" y="82"/>
                    </a:cubicBezTo>
                    <a:cubicBezTo>
                      <a:pt x="236" y="82"/>
                      <a:pt x="237" y="80"/>
                      <a:pt x="237" y="79"/>
                    </a:cubicBezTo>
                    <a:cubicBezTo>
                      <a:pt x="237" y="78"/>
                      <a:pt x="236" y="78"/>
                      <a:pt x="236" y="77"/>
                    </a:cubicBezTo>
                    <a:cubicBezTo>
                      <a:pt x="235" y="75"/>
                      <a:pt x="233" y="74"/>
                      <a:pt x="231" y="75"/>
                    </a:cubicBezTo>
                    <a:cubicBezTo>
                      <a:pt x="211" y="78"/>
                      <a:pt x="211" y="78"/>
                      <a:pt x="211" y="78"/>
                    </a:cubicBezTo>
                    <a:cubicBezTo>
                      <a:pt x="209" y="74"/>
                      <a:pt x="206" y="70"/>
                      <a:pt x="203" y="66"/>
                    </a:cubicBezTo>
                    <a:cubicBezTo>
                      <a:pt x="216" y="49"/>
                      <a:pt x="216" y="49"/>
                      <a:pt x="216" y="49"/>
                    </a:cubicBezTo>
                    <a:cubicBezTo>
                      <a:pt x="217" y="49"/>
                      <a:pt x="217" y="48"/>
                      <a:pt x="217" y="46"/>
                    </a:cubicBezTo>
                    <a:cubicBezTo>
                      <a:pt x="217" y="46"/>
                      <a:pt x="217" y="45"/>
                      <a:pt x="216" y="44"/>
                    </a:cubicBezTo>
                    <a:cubicBezTo>
                      <a:pt x="215" y="42"/>
                      <a:pt x="212" y="42"/>
                      <a:pt x="211" y="43"/>
                    </a:cubicBezTo>
                    <a:cubicBezTo>
                      <a:pt x="192" y="53"/>
                      <a:pt x="192" y="53"/>
                      <a:pt x="192" y="53"/>
                    </a:cubicBezTo>
                    <a:cubicBezTo>
                      <a:pt x="189" y="49"/>
                      <a:pt x="185" y="46"/>
                      <a:pt x="181" y="43"/>
                    </a:cubicBezTo>
                    <a:cubicBezTo>
                      <a:pt x="188" y="24"/>
                      <a:pt x="188" y="24"/>
                      <a:pt x="188" y="24"/>
                    </a:cubicBezTo>
                    <a:cubicBezTo>
                      <a:pt x="188" y="23"/>
                      <a:pt x="189" y="22"/>
                      <a:pt x="189" y="22"/>
                    </a:cubicBezTo>
                    <a:cubicBezTo>
                      <a:pt x="189" y="20"/>
                      <a:pt x="188" y="19"/>
                      <a:pt x="187" y="18"/>
                    </a:cubicBezTo>
                    <a:cubicBezTo>
                      <a:pt x="185" y="17"/>
                      <a:pt x="182" y="18"/>
                      <a:pt x="181" y="20"/>
                    </a:cubicBezTo>
                    <a:cubicBezTo>
                      <a:pt x="167" y="34"/>
                      <a:pt x="167" y="34"/>
                      <a:pt x="167" y="34"/>
                    </a:cubicBezTo>
                    <a:cubicBezTo>
                      <a:pt x="162" y="32"/>
                      <a:pt x="158" y="30"/>
                      <a:pt x="153" y="28"/>
                    </a:cubicBezTo>
                    <a:cubicBezTo>
                      <a:pt x="154" y="8"/>
                      <a:pt x="154" y="8"/>
                      <a:pt x="154" y="8"/>
                    </a:cubicBezTo>
                    <a:cubicBezTo>
                      <a:pt x="154" y="8"/>
                      <a:pt x="154" y="7"/>
                      <a:pt x="154" y="7"/>
                    </a:cubicBezTo>
                    <a:cubicBezTo>
                      <a:pt x="154" y="5"/>
                      <a:pt x="153" y="4"/>
                      <a:pt x="151" y="3"/>
                    </a:cubicBezTo>
                    <a:cubicBezTo>
                      <a:pt x="149" y="3"/>
                      <a:pt x="146" y="4"/>
                      <a:pt x="146" y="6"/>
                    </a:cubicBezTo>
                    <a:cubicBezTo>
                      <a:pt x="137" y="24"/>
                      <a:pt x="137" y="24"/>
                      <a:pt x="137" y="24"/>
                    </a:cubicBezTo>
                    <a:cubicBezTo>
                      <a:pt x="132" y="24"/>
                      <a:pt x="127" y="23"/>
                      <a:pt x="122" y="23"/>
                    </a:cubicBezTo>
                    <a:cubicBezTo>
                      <a:pt x="116" y="4"/>
                      <a:pt x="116" y="4"/>
                      <a:pt x="116" y="4"/>
                    </a:cubicBezTo>
                    <a:cubicBezTo>
                      <a:pt x="116" y="1"/>
                      <a:pt x="114" y="0"/>
                      <a:pt x="112" y="0"/>
                    </a:cubicBezTo>
                    <a:cubicBezTo>
                      <a:pt x="110" y="0"/>
                      <a:pt x="108" y="2"/>
                      <a:pt x="108" y="4"/>
                    </a:cubicBezTo>
                    <a:cubicBezTo>
                      <a:pt x="108" y="4"/>
                      <a:pt x="108" y="4"/>
                      <a:pt x="108" y="4"/>
                    </a:cubicBezTo>
                    <a:cubicBezTo>
                      <a:pt x="105" y="24"/>
                      <a:pt x="105" y="24"/>
                      <a:pt x="105" y="24"/>
                    </a:cubicBezTo>
                    <a:cubicBezTo>
                      <a:pt x="100" y="25"/>
                      <a:pt x="95" y="26"/>
                      <a:pt x="91" y="28"/>
                    </a:cubicBezTo>
                    <a:cubicBezTo>
                      <a:pt x="79" y="11"/>
                      <a:pt x="79" y="11"/>
                      <a:pt x="79" y="11"/>
                    </a:cubicBezTo>
                    <a:cubicBezTo>
                      <a:pt x="78" y="9"/>
                      <a:pt x="76" y="8"/>
                      <a:pt x="74" y="9"/>
                    </a:cubicBezTo>
                    <a:cubicBezTo>
                      <a:pt x="72" y="9"/>
                      <a:pt x="71" y="11"/>
                      <a:pt x="71" y="12"/>
                    </a:cubicBezTo>
                    <a:cubicBezTo>
                      <a:pt x="71" y="13"/>
                      <a:pt x="72" y="13"/>
                      <a:pt x="72" y="14"/>
                    </a:cubicBezTo>
                    <a:cubicBezTo>
                      <a:pt x="75" y="34"/>
                      <a:pt x="75" y="34"/>
                      <a:pt x="75" y="34"/>
                    </a:cubicBezTo>
                    <a:cubicBezTo>
                      <a:pt x="71" y="36"/>
                      <a:pt x="66" y="39"/>
                      <a:pt x="63" y="42"/>
                    </a:cubicBezTo>
                    <a:cubicBezTo>
                      <a:pt x="46" y="29"/>
                      <a:pt x="46" y="29"/>
                      <a:pt x="46" y="29"/>
                    </a:cubicBezTo>
                    <a:cubicBezTo>
                      <a:pt x="45" y="28"/>
                      <a:pt x="42" y="27"/>
                      <a:pt x="41" y="29"/>
                    </a:cubicBezTo>
                    <a:cubicBezTo>
                      <a:pt x="40" y="30"/>
                      <a:pt x="39" y="31"/>
                      <a:pt x="39" y="32"/>
                    </a:cubicBezTo>
                    <a:cubicBezTo>
                      <a:pt x="39" y="33"/>
                      <a:pt x="39" y="34"/>
                      <a:pt x="40" y="34"/>
                    </a:cubicBezTo>
                    <a:cubicBezTo>
                      <a:pt x="49" y="53"/>
                      <a:pt x="49" y="53"/>
                      <a:pt x="49" y="53"/>
                    </a:cubicBezTo>
                    <a:cubicBezTo>
                      <a:pt x="46" y="56"/>
                      <a:pt x="43" y="60"/>
                      <a:pt x="40" y="64"/>
                    </a:cubicBezTo>
                    <a:cubicBezTo>
                      <a:pt x="21" y="57"/>
                      <a:pt x="21" y="57"/>
                      <a:pt x="21" y="57"/>
                    </a:cubicBezTo>
                    <a:cubicBezTo>
                      <a:pt x="19" y="56"/>
                      <a:pt x="16" y="56"/>
                      <a:pt x="15" y="58"/>
                    </a:cubicBezTo>
                    <a:cubicBezTo>
                      <a:pt x="15" y="59"/>
                      <a:pt x="14" y="60"/>
                      <a:pt x="14" y="60"/>
                    </a:cubicBezTo>
                    <a:cubicBezTo>
                      <a:pt x="14" y="62"/>
                      <a:pt x="15" y="63"/>
                      <a:pt x="16" y="64"/>
                    </a:cubicBezTo>
                    <a:cubicBezTo>
                      <a:pt x="31" y="78"/>
                      <a:pt x="31" y="78"/>
                      <a:pt x="31" y="78"/>
                    </a:cubicBezTo>
                    <a:cubicBezTo>
                      <a:pt x="29" y="82"/>
                      <a:pt x="27" y="87"/>
                      <a:pt x="25" y="92"/>
                    </a:cubicBezTo>
                    <a:cubicBezTo>
                      <a:pt x="5" y="91"/>
                      <a:pt x="5" y="91"/>
                      <a:pt x="5" y="91"/>
                    </a:cubicBezTo>
                    <a:cubicBezTo>
                      <a:pt x="3" y="91"/>
                      <a:pt x="0" y="92"/>
                      <a:pt x="0" y="94"/>
                    </a:cubicBezTo>
                    <a:cubicBezTo>
                      <a:pt x="0" y="94"/>
                      <a:pt x="0" y="95"/>
                      <a:pt x="0" y="95"/>
                    </a:cubicBezTo>
                    <a:lnTo>
                      <a:pt x="218" y="95"/>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grpSp>
      </p:grpSp>
      <p:grpSp>
        <p:nvGrpSpPr>
          <p:cNvPr id="23" name="Group 31"/>
          <p:cNvGrpSpPr/>
          <p:nvPr/>
        </p:nvGrpSpPr>
        <p:grpSpPr bwMode="auto">
          <a:xfrm>
            <a:off x="6238605" y="1988643"/>
            <a:ext cx="2308463" cy="1669208"/>
            <a:chOff x="0" y="0"/>
            <a:chExt cx="2016777" cy="1303020"/>
          </a:xfrm>
        </p:grpSpPr>
        <p:sp>
          <p:nvSpPr>
            <p:cNvPr id="24" name="Rectangle 8"/>
            <p:cNvSpPr>
              <a:spLocks noChangeAspect="1"/>
            </p:cNvSpPr>
            <p:nvPr/>
          </p:nvSpPr>
          <p:spPr bwMode="auto">
            <a:xfrm>
              <a:off x="0" y="0"/>
              <a:ext cx="2016777" cy="1303020"/>
            </a:xfrm>
            <a:prstGeom prst="rect">
              <a:avLst/>
            </a:prstGeom>
            <a:solidFill>
              <a:schemeClr val="accent2"/>
            </a:solidFill>
            <a:ln w="9525">
              <a:solidFill>
                <a:srgbClr val="FFFFFF">
                  <a:alpha val="50195"/>
                </a:srgbClr>
              </a:solidFill>
              <a:bevel/>
            </a:ln>
          </p:spPr>
          <p:txBody>
            <a:bodyPr lIns="121893" tIns="60947" rIns="121893" bIns="60947" anchor="b"/>
            <a:lstStyle/>
            <a:p>
              <a:pPr>
                <a:lnSpc>
                  <a:spcPct val="90000"/>
                </a:lnSpc>
                <a:spcBef>
                  <a:spcPts val="835"/>
                </a:spcBef>
                <a:buClr>
                  <a:srgbClr val="FFFF99"/>
                </a:buClr>
                <a:buSzPct val="120000"/>
              </a:pPr>
              <a:r>
                <a:rPr lang="zh-CN" altLang="en-US" sz="1900" b="1" dirty="0">
                  <a:solidFill>
                    <a:schemeClr val="bg1"/>
                  </a:solidFill>
                  <a:latin typeface="微软雅黑" panose="020B0503020204020204" charset="-122"/>
                  <a:ea typeface="微软雅黑" panose="020B0503020204020204" charset="-122"/>
                  <a:sym typeface="微软雅黑" panose="020B0503020204020204" charset="-122"/>
                </a:rPr>
                <a:t>利用资源</a:t>
              </a:r>
              <a:endParaRPr lang="en-US" sz="1900" b="1" dirty="0">
                <a:solidFill>
                  <a:schemeClr val="bg1"/>
                </a:solidFill>
                <a:latin typeface="微软雅黑" panose="020B0503020204020204" charset="-122"/>
                <a:ea typeface="微软雅黑" panose="020B0503020204020204" charset="-122"/>
                <a:sym typeface="微软雅黑" panose="020B0503020204020204" charset="-122"/>
              </a:endParaRPr>
            </a:p>
          </p:txBody>
        </p:sp>
        <p:grpSp>
          <p:nvGrpSpPr>
            <p:cNvPr id="25" name="Group 33"/>
            <p:cNvGrpSpPr/>
            <p:nvPr/>
          </p:nvGrpSpPr>
          <p:grpSpPr bwMode="auto">
            <a:xfrm>
              <a:off x="131781" y="57910"/>
              <a:ext cx="791883" cy="632445"/>
              <a:chOff x="0" y="-86712"/>
              <a:chExt cx="1954213" cy="1555751"/>
            </a:xfrm>
          </p:grpSpPr>
          <p:sp>
            <p:nvSpPr>
              <p:cNvPr id="26" name="Freeform 103"/>
              <p:cNvSpPr>
                <a:spLocks noChangeArrowheads="1"/>
              </p:cNvSpPr>
              <p:nvPr/>
            </p:nvSpPr>
            <p:spPr bwMode="auto">
              <a:xfrm>
                <a:off x="60325" y="1084262"/>
                <a:ext cx="804862" cy="125413"/>
              </a:xfrm>
              <a:custGeom>
                <a:avLst/>
                <a:gdLst>
                  <a:gd name="T0" fmla="*/ 1277717631 w 507"/>
                  <a:gd name="T1" fmla="*/ 0 h 79"/>
                  <a:gd name="T2" fmla="*/ 0 w 507"/>
                  <a:gd name="T3" fmla="*/ 153730938 h 79"/>
                  <a:gd name="T4" fmla="*/ 0 w 507"/>
                  <a:gd name="T5" fmla="*/ 199093931 h 79"/>
                  <a:gd name="T6" fmla="*/ 1277717631 w 507"/>
                  <a:gd name="T7" fmla="*/ 126008315 h 79"/>
                  <a:gd name="T8" fmla="*/ 1277717631 w 507"/>
                  <a:gd name="T9" fmla="*/ 0 h 79"/>
                  <a:gd name="T10" fmla="*/ 0 60000 65536"/>
                  <a:gd name="T11" fmla="*/ 0 60000 65536"/>
                  <a:gd name="T12" fmla="*/ 0 60000 65536"/>
                  <a:gd name="T13" fmla="*/ 0 60000 65536"/>
                  <a:gd name="T14" fmla="*/ 0 60000 65536"/>
                  <a:gd name="T15" fmla="*/ 0 w 507"/>
                  <a:gd name="T16" fmla="*/ 0 h 79"/>
                  <a:gd name="T17" fmla="*/ 507 w 507"/>
                  <a:gd name="T18" fmla="*/ 79 h 79"/>
                </a:gdLst>
                <a:ahLst/>
                <a:cxnLst>
                  <a:cxn ang="T10">
                    <a:pos x="T0" y="T1"/>
                  </a:cxn>
                  <a:cxn ang="T11">
                    <a:pos x="T2" y="T3"/>
                  </a:cxn>
                  <a:cxn ang="T12">
                    <a:pos x="T4" y="T5"/>
                  </a:cxn>
                  <a:cxn ang="T13">
                    <a:pos x="T6" y="T7"/>
                  </a:cxn>
                  <a:cxn ang="T14">
                    <a:pos x="T8" y="T9"/>
                  </a:cxn>
                </a:cxnLst>
                <a:rect l="T15" t="T16" r="T17" b="T18"/>
                <a:pathLst>
                  <a:path w="507" h="79">
                    <a:moveTo>
                      <a:pt x="507" y="0"/>
                    </a:moveTo>
                    <a:lnTo>
                      <a:pt x="0" y="61"/>
                    </a:lnTo>
                    <a:lnTo>
                      <a:pt x="0" y="79"/>
                    </a:lnTo>
                    <a:lnTo>
                      <a:pt x="507" y="50"/>
                    </a:lnTo>
                    <a:lnTo>
                      <a:pt x="507" y="0"/>
                    </a:lnTo>
                    <a:close/>
                  </a:path>
                </a:pathLst>
              </a:custGeom>
              <a:solidFill>
                <a:schemeClr val="bg1"/>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27" name="Freeform 104"/>
              <p:cNvSpPr>
                <a:spLocks noChangeArrowheads="1"/>
              </p:cNvSpPr>
              <p:nvPr/>
            </p:nvSpPr>
            <p:spPr bwMode="auto">
              <a:xfrm>
                <a:off x="60325" y="788987"/>
                <a:ext cx="804862" cy="204788"/>
              </a:xfrm>
              <a:custGeom>
                <a:avLst/>
                <a:gdLst>
                  <a:gd name="T0" fmla="*/ 1277717631 w 507"/>
                  <a:gd name="T1" fmla="*/ 0 h 129"/>
                  <a:gd name="T2" fmla="*/ 0 w 507"/>
                  <a:gd name="T3" fmla="*/ 279738820 h 129"/>
                  <a:gd name="T4" fmla="*/ 0 w 507"/>
                  <a:gd name="T5" fmla="*/ 325101744 h 129"/>
                  <a:gd name="T6" fmla="*/ 1277717631 w 507"/>
                  <a:gd name="T7" fmla="*/ 151209744 h 129"/>
                  <a:gd name="T8" fmla="*/ 1277717631 w 507"/>
                  <a:gd name="T9" fmla="*/ 0 h 129"/>
                  <a:gd name="T10" fmla="*/ 0 60000 65536"/>
                  <a:gd name="T11" fmla="*/ 0 60000 65536"/>
                  <a:gd name="T12" fmla="*/ 0 60000 65536"/>
                  <a:gd name="T13" fmla="*/ 0 60000 65536"/>
                  <a:gd name="T14" fmla="*/ 0 60000 65536"/>
                  <a:gd name="T15" fmla="*/ 0 w 507"/>
                  <a:gd name="T16" fmla="*/ 0 h 129"/>
                  <a:gd name="T17" fmla="*/ 507 w 507"/>
                  <a:gd name="T18" fmla="*/ 129 h 129"/>
                </a:gdLst>
                <a:ahLst/>
                <a:cxnLst>
                  <a:cxn ang="T10">
                    <a:pos x="T0" y="T1"/>
                  </a:cxn>
                  <a:cxn ang="T11">
                    <a:pos x="T2" y="T3"/>
                  </a:cxn>
                  <a:cxn ang="T12">
                    <a:pos x="T4" y="T5"/>
                  </a:cxn>
                  <a:cxn ang="T13">
                    <a:pos x="T6" y="T7"/>
                  </a:cxn>
                  <a:cxn ang="T14">
                    <a:pos x="T8" y="T9"/>
                  </a:cxn>
                </a:cxnLst>
                <a:rect l="T15" t="T16" r="T17" b="T18"/>
                <a:pathLst>
                  <a:path w="507" h="129">
                    <a:moveTo>
                      <a:pt x="507" y="0"/>
                    </a:moveTo>
                    <a:lnTo>
                      <a:pt x="0" y="111"/>
                    </a:lnTo>
                    <a:lnTo>
                      <a:pt x="0" y="129"/>
                    </a:lnTo>
                    <a:lnTo>
                      <a:pt x="507" y="60"/>
                    </a:lnTo>
                    <a:lnTo>
                      <a:pt x="507" y="0"/>
                    </a:lnTo>
                    <a:close/>
                  </a:path>
                </a:pathLst>
              </a:custGeom>
              <a:solidFill>
                <a:schemeClr val="bg1"/>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28" name="Freeform 105"/>
              <p:cNvSpPr>
                <a:spLocks noEditPoints="1" noChangeArrowheads="1"/>
              </p:cNvSpPr>
              <p:nvPr/>
            </p:nvSpPr>
            <p:spPr bwMode="auto">
              <a:xfrm>
                <a:off x="0" y="-29700"/>
                <a:ext cx="1343025" cy="1484312"/>
              </a:xfrm>
              <a:custGeom>
                <a:avLst/>
                <a:gdLst>
                  <a:gd name="T0" fmla="*/ 1476811563 w 846"/>
                  <a:gd name="T1" fmla="*/ 196572254 h 935"/>
                  <a:gd name="T2" fmla="*/ 1476811563 w 846"/>
                  <a:gd name="T3" fmla="*/ 279738232 h 935"/>
                  <a:gd name="T4" fmla="*/ 539313438 w 846"/>
                  <a:gd name="T5" fmla="*/ 904737192 h 935"/>
                  <a:gd name="T6" fmla="*/ 0 w 846"/>
                  <a:gd name="T7" fmla="*/ 1328123585 h 935"/>
                  <a:gd name="T8" fmla="*/ 75604688 w 846"/>
                  <a:gd name="T9" fmla="*/ 2147483647 h 935"/>
                  <a:gd name="T10" fmla="*/ 98286888 w 846"/>
                  <a:gd name="T11" fmla="*/ 1857356576 h 935"/>
                  <a:gd name="T12" fmla="*/ 294859075 w 846"/>
                  <a:gd name="T13" fmla="*/ 2147483647 h 935"/>
                  <a:gd name="T14" fmla="*/ 317539688 w 846"/>
                  <a:gd name="T15" fmla="*/ 1844754996 h 935"/>
                  <a:gd name="T16" fmla="*/ 509071563 w 846"/>
                  <a:gd name="T17" fmla="*/ 2147483647 h 935"/>
                  <a:gd name="T18" fmla="*/ 531753763 w 846"/>
                  <a:gd name="T19" fmla="*/ 1832155005 h 935"/>
                  <a:gd name="T20" fmla="*/ 723285638 w 846"/>
                  <a:gd name="T21" fmla="*/ 2147483647 h 935"/>
                  <a:gd name="T22" fmla="*/ 745966250 w 846"/>
                  <a:gd name="T23" fmla="*/ 1827114690 h 935"/>
                  <a:gd name="T24" fmla="*/ 942538438 w 846"/>
                  <a:gd name="T25" fmla="*/ 2147483647 h 935"/>
                  <a:gd name="T26" fmla="*/ 965220638 w 846"/>
                  <a:gd name="T27" fmla="*/ 1811993748 h 935"/>
                  <a:gd name="T28" fmla="*/ 1156752513 w 846"/>
                  <a:gd name="T29" fmla="*/ 2147483647 h 935"/>
                  <a:gd name="T30" fmla="*/ 1179433125 w 846"/>
                  <a:gd name="T31" fmla="*/ 1801913119 h 935"/>
                  <a:gd name="T32" fmla="*/ 1378526263 w 846"/>
                  <a:gd name="T33" fmla="*/ 2147483647 h 935"/>
                  <a:gd name="T34" fmla="*/ 1401206875 w 846"/>
                  <a:gd name="T35" fmla="*/ 1794351854 h 935"/>
                  <a:gd name="T36" fmla="*/ 2132052188 w 846"/>
                  <a:gd name="T37" fmla="*/ 2147483647 h 935"/>
                  <a:gd name="T38" fmla="*/ 2011084688 w 846"/>
                  <a:gd name="T39" fmla="*/ 0 h 935"/>
                  <a:gd name="T40" fmla="*/ 574595625 w 846"/>
                  <a:gd name="T41" fmla="*/ 960180648 h 935"/>
                  <a:gd name="T42" fmla="*/ 1381045625 w 846"/>
                  <a:gd name="T43" fmla="*/ 977820954 h 935"/>
                  <a:gd name="T44" fmla="*/ 572076263 w 846"/>
                  <a:gd name="T45" fmla="*/ 1184473836 h 935"/>
                  <a:gd name="T46" fmla="*/ 1396166563 w 846"/>
                  <a:gd name="T47" fmla="*/ 1754029341 h 935"/>
                  <a:gd name="T48" fmla="*/ 73085325 w 846"/>
                  <a:gd name="T49" fmla="*/ 1827114690 h 935"/>
                  <a:gd name="T50" fmla="*/ 1396166563 w 846"/>
                  <a:gd name="T51" fmla="*/ 1577618344 h 935"/>
                  <a:gd name="T52" fmla="*/ 1396166563 w 846"/>
                  <a:gd name="T53" fmla="*/ 1305441377 h 935"/>
                  <a:gd name="T54" fmla="*/ 73085325 w 846"/>
                  <a:gd name="T55" fmla="*/ 1398687984 h 935"/>
                  <a:gd name="T56" fmla="*/ 1396166563 w 846"/>
                  <a:gd name="T57" fmla="*/ 1305441377 h 935"/>
                  <a:gd name="T58" fmla="*/ 1489413138 w 846"/>
                  <a:gd name="T59" fmla="*/ 2046367564 h 935"/>
                  <a:gd name="T60" fmla="*/ 1489413138 w 846"/>
                  <a:gd name="T61" fmla="*/ 2001004737 h 935"/>
                  <a:gd name="T62" fmla="*/ 1502013125 w 846"/>
                  <a:gd name="T63" fmla="*/ 698084310 h 935"/>
                  <a:gd name="T64" fmla="*/ 1948081575 w 846"/>
                  <a:gd name="T65" fmla="*/ 2001004737 h 935"/>
                  <a:gd name="T66" fmla="*/ 1532255000 w 846"/>
                  <a:gd name="T67" fmla="*/ 1494453953 h 935"/>
                  <a:gd name="T68" fmla="*/ 1948081575 w 846"/>
                  <a:gd name="T69" fmla="*/ 1403728298 h 935"/>
                  <a:gd name="T70" fmla="*/ 1532255000 w 846"/>
                  <a:gd name="T71" fmla="*/ 1053425667 h 935"/>
                  <a:gd name="T72" fmla="*/ 1948081575 w 846"/>
                  <a:gd name="T73" fmla="*/ 929938763 h 935"/>
                  <a:gd name="T74" fmla="*/ 1532255000 w 846"/>
                  <a:gd name="T75" fmla="*/ 642640854 h 935"/>
                  <a:gd name="T76" fmla="*/ 1948081575 w 846"/>
                  <a:gd name="T77" fmla="*/ 501512056 h 935"/>
                  <a:gd name="T78" fmla="*/ 1532255000 w 846"/>
                  <a:gd name="T79" fmla="*/ 292338223 h 935"/>
                  <a:gd name="T80" fmla="*/ 1993444388 w 846"/>
                  <a:gd name="T81" fmla="*/ 95765970 h 93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846"/>
                  <a:gd name="T124" fmla="*/ 0 h 935"/>
                  <a:gd name="T125" fmla="*/ 846 w 846"/>
                  <a:gd name="T126" fmla="*/ 935 h 935"/>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846" h="935">
                    <a:moveTo>
                      <a:pt x="798" y="0"/>
                    </a:moveTo>
                    <a:lnTo>
                      <a:pt x="586" y="78"/>
                    </a:lnTo>
                    <a:lnTo>
                      <a:pt x="586" y="111"/>
                    </a:lnTo>
                    <a:lnTo>
                      <a:pt x="586" y="256"/>
                    </a:lnTo>
                    <a:lnTo>
                      <a:pt x="214" y="359"/>
                    </a:lnTo>
                    <a:lnTo>
                      <a:pt x="214" y="472"/>
                    </a:lnTo>
                    <a:lnTo>
                      <a:pt x="0" y="527"/>
                    </a:lnTo>
                    <a:lnTo>
                      <a:pt x="0" y="921"/>
                    </a:lnTo>
                    <a:lnTo>
                      <a:pt x="30" y="921"/>
                    </a:lnTo>
                    <a:lnTo>
                      <a:pt x="30" y="737"/>
                    </a:lnTo>
                    <a:lnTo>
                      <a:pt x="39" y="737"/>
                    </a:lnTo>
                    <a:lnTo>
                      <a:pt x="39" y="922"/>
                    </a:lnTo>
                    <a:lnTo>
                      <a:pt x="117" y="923"/>
                    </a:lnTo>
                    <a:lnTo>
                      <a:pt x="117" y="732"/>
                    </a:lnTo>
                    <a:lnTo>
                      <a:pt x="126" y="732"/>
                    </a:lnTo>
                    <a:lnTo>
                      <a:pt x="126" y="923"/>
                    </a:lnTo>
                    <a:lnTo>
                      <a:pt x="202" y="924"/>
                    </a:lnTo>
                    <a:lnTo>
                      <a:pt x="202" y="727"/>
                    </a:lnTo>
                    <a:lnTo>
                      <a:pt x="211" y="727"/>
                    </a:lnTo>
                    <a:lnTo>
                      <a:pt x="211" y="924"/>
                    </a:lnTo>
                    <a:lnTo>
                      <a:pt x="287" y="926"/>
                    </a:lnTo>
                    <a:lnTo>
                      <a:pt x="287" y="725"/>
                    </a:lnTo>
                    <a:lnTo>
                      <a:pt x="296" y="725"/>
                    </a:lnTo>
                    <a:lnTo>
                      <a:pt x="296" y="926"/>
                    </a:lnTo>
                    <a:lnTo>
                      <a:pt x="374" y="927"/>
                    </a:lnTo>
                    <a:lnTo>
                      <a:pt x="374" y="719"/>
                    </a:lnTo>
                    <a:lnTo>
                      <a:pt x="383" y="719"/>
                    </a:lnTo>
                    <a:lnTo>
                      <a:pt x="383" y="927"/>
                    </a:lnTo>
                    <a:lnTo>
                      <a:pt x="459" y="928"/>
                    </a:lnTo>
                    <a:lnTo>
                      <a:pt x="459" y="715"/>
                    </a:lnTo>
                    <a:lnTo>
                      <a:pt x="468" y="715"/>
                    </a:lnTo>
                    <a:lnTo>
                      <a:pt x="468" y="928"/>
                    </a:lnTo>
                    <a:lnTo>
                      <a:pt x="547" y="931"/>
                    </a:lnTo>
                    <a:lnTo>
                      <a:pt x="547" y="712"/>
                    </a:lnTo>
                    <a:lnTo>
                      <a:pt x="556" y="712"/>
                    </a:lnTo>
                    <a:lnTo>
                      <a:pt x="556" y="931"/>
                    </a:lnTo>
                    <a:lnTo>
                      <a:pt x="846" y="935"/>
                    </a:lnTo>
                    <a:lnTo>
                      <a:pt x="846" y="38"/>
                    </a:lnTo>
                    <a:lnTo>
                      <a:pt x="798" y="0"/>
                    </a:lnTo>
                    <a:close/>
                    <a:moveTo>
                      <a:pt x="227" y="381"/>
                    </a:moveTo>
                    <a:lnTo>
                      <a:pt x="228" y="381"/>
                    </a:lnTo>
                    <a:lnTo>
                      <a:pt x="232" y="464"/>
                    </a:lnTo>
                    <a:lnTo>
                      <a:pt x="548" y="388"/>
                    </a:lnTo>
                    <a:lnTo>
                      <a:pt x="549" y="393"/>
                    </a:lnTo>
                    <a:lnTo>
                      <a:pt x="227" y="470"/>
                    </a:lnTo>
                    <a:lnTo>
                      <a:pt x="227" y="381"/>
                    </a:lnTo>
                    <a:close/>
                    <a:moveTo>
                      <a:pt x="554" y="696"/>
                    </a:moveTo>
                    <a:lnTo>
                      <a:pt x="549" y="696"/>
                    </a:lnTo>
                    <a:lnTo>
                      <a:pt x="29" y="725"/>
                    </a:lnTo>
                    <a:lnTo>
                      <a:pt x="29" y="689"/>
                    </a:lnTo>
                    <a:lnTo>
                      <a:pt x="554" y="626"/>
                    </a:lnTo>
                    <a:lnTo>
                      <a:pt x="554" y="696"/>
                    </a:lnTo>
                    <a:close/>
                    <a:moveTo>
                      <a:pt x="554" y="518"/>
                    </a:moveTo>
                    <a:lnTo>
                      <a:pt x="29" y="590"/>
                    </a:lnTo>
                    <a:lnTo>
                      <a:pt x="29" y="555"/>
                    </a:lnTo>
                    <a:lnTo>
                      <a:pt x="554" y="441"/>
                    </a:lnTo>
                    <a:lnTo>
                      <a:pt x="554" y="518"/>
                    </a:lnTo>
                    <a:close/>
                    <a:moveTo>
                      <a:pt x="791" y="812"/>
                    </a:moveTo>
                    <a:lnTo>
                      <a:pt x="591" y="812"/>
                    </a:lnTo>
                    <a:lnTo>
                      <a:pt x="591" y="794"/>
                    </a:lnTo>
                    <a:lnTo>
                      <a:pt x="591" y="277"/>
                    </a:lnTo>
                    <a:lnTo>
                      <a:pt x="596" y="277"/>
                    </a:lnTo>
                    <a:lnTo>
                      <a:pt x="596" y="794"/>
                    </a:lnTo>
                    <a:lnTo>
                      <a:pt x="773" y="794"/>
                    </a:lnTo>
                    <a:lnTo>
                      <a:pt x="773" y="575"/>
                    </a:lnTo>
                    <a:lnTo>
                      <a:pt x="608" y="593"/>
                    </a:lnTo>
                    <a:lnTo>
                      <a:pt x="608" y="575"/>
                    </a:lnTo>
                    <a:lnTo>
                      <a:pt x="773" y="557"/>
                    </a:lnTo>
                    <a:lnTo>
                      <a:pt x="773" y="386"/>
                    </a:lnTo>
                    <a:lnTo>
                      <a:pt x="608" y="418"/>
                    </a:lnTo>
                    <a:lnTo>
                      <a:pt x="608" y="399"/>
                    </a:lnTo>
                    <a:lnTo>
                      <a:pt x="773" y="369"/>
                    </a:lnTo>
                    <a:lnTo>
                      <a:pt x="773" y="218"/>
                    </a:lnTo>
                    <a:lnTo>
                      <a:pt x="608" y="255"/>
                    </a:lnTo>
                    <a:lnTo>
                      <a:pt x="608" y="237"/>
                    </a:lnTo>
                    <a:lnTo>
                      <a:pt x="773" y="199"/>
                    </a:lnTo>
                    <a:lnTo>
                      <a:pt x="773" y="62"/>
                    </a:lnTo>
                    <a:lnTo>
                      <a:pt x="608" y="116"/>
                    </a:lnTo>
                    <a:lnTo>
                      <a:pt x="608" y="96"/>
                    </a:lnTo>
                    <a:lnTo>
                      <a:pt x="791" y="38"/>
                    </a:lnTo>
                    <a:lnTo>
                      <a:pt x="791" y="812"/>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29" name="Freeform 107"/>
              <p:cNvSpPr>
                <a:spLocks noEditPoints="1" noChangeArrowheads="1"/>
              </p:cNvSpPr>
              <p:nvPr/>
            </p:nvSpPr>
            <p:spPr bwMode="auto">
              <a:xfrm>
                <a:off x="3176" y="217543"/>
                <a:ext cx="906463" cy="592137"/>
              </a:xfrm>
              <a:custGeom>
                <a:avLst/>
                <a:gdLst>
                  <a:gd name="T0" fmla="*/ 551913121 w 571"/>
                  <a:gd name="T1" fmla="*/ 257056155 h 373"/>
                  <a:gd name="T2" fmla="*/ 551913121 w 571"/>
                  <a:gd name="T3" fmla="*/ 332660906 h 373"/>
                  <a:gd name="T4" fmla="*/ 181451150 w 571"/>
                  <a:gd name="T5" fmla="*/ 463709142 h 373"/>
                  <a:gd name="T6" fmla="*/ 181451150 w 571"/>
                  <a:gd name="T7" fmla="*/ 645160545 h 373"/>
                  <a:gd name="T8" fmla="*/ 0 w 571"/>
                  <a:gd name="T9" fmla="*/ 688004031 h 373"/>
                  <a:gd name="T10" fmla="*/ 0 w 571"/>
                  <a:gd name="T11" fmla="*/ 776208780 h 373"/>
                  <a:gd name="T12" fmla="*/ 80644956 w 571"/>
                  <a:gd name="T13" fmla="*/ 776208780 h 373"/>
                  <a:gd name="T14" fmla="*/ 80644956 w 571"/>
                  <a:gd name="T15" fmla="*/ 940019869 h 373"/>
                  <a:gd name="T16" fmla="*/ 501510023 w 571"/>
                  <a:gd name="T17" fmla="*/ 831652265 h 373"/>
                  <a:gd name="T18" fmla="*/ 501510023 w 571"/>
                  <a:gd name="T19" fmla="*/ 546875162 h 373"/>
                  <a:gd name="T20" fmla="*/ 1439007631 w 571"/>
                  <a:gd name="T21" fmla="*/ 284778690 h 373"/>
                  <a:gd name="T22" fmla="*/ 1439007631 w 571"/>
                  <a:gd name="T23" fmla="*/ 0 h 373"/>
                  <a:gd name="T24" fmla="*/ 551913121 w 571"/>
                  <a:gd name="T25" fmla="*/ 257056155 h 373"/>
                  <a:gd name="T26" fmla="*/ 451106926 w 571"/>
                  <a:gd name="T27" fmla="*/ 791329731 h 373"/>
                  <a:gd name="T28" fmla="*/ 231854247 w 571"/>
                  <a:gd name="T29" fmla="*/ 844253850 h 373"/>
                  <a:gd name="T30" fmla="*/ 231854247 w 571"/>
                  <a:gd name="T31" fmla="*/ 491431677 h 373"/>
                  <a:gd name="T32" fmla="*/ 451106926 w 571"/>
                  <a:gd name="T33" fmla="*/ 413305974 h 373"/>
                  <a:gd name="T34" fmla="*/ 451106926 w 571"/>
                  <a:gd name="T35" fmla="*/ 791329731 h 37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71"/>
                  <a:gd name="T55" fmla="*/ 0 h 373"/>
                  <a:gd name="T56" fmla="*/ 571 w 571"/>
                  <a:gd name="T57" fmla="*/ 373 h 37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71" h="373">
                    <a:moveTo>
                      <a:pt x="219" y="102"/>
                    </a:moveTo>
                    <a:lnTo>
                      <a:pt x="219" y="132"/>
                    </a:lnTo>
                    <a:lnTo>
                      <a:pt x="72" y="184"/>
                    </a:lnTo>
                    <a:lnTo>
                      <a:pt x="72" y="256"/>
                    </a:lnTo>
                    <a:lnTo>
                      <a:pt x="0" y="273"/>
                    </a:lnTo>
                    <a:lnTo>
                      <a:pt x="0" y="308"/>
                    </a:lnTo>
                    <a:lnTo>
                      <a:pt x="32" y="308"/>
                    </a:lnTo>
                    <a:lnTo>
                      <a:pt x="32" y="373"/>
                    </a:lnTo>
                    <a:lnTo>
                      <a:pt x="199" y="330"/>
                    </a:lnTo>
                    <a:lnTo>
                      <a:pt x="199" y="217"/>
                    </a:lnTo>
                    <a:lnTo>
                      <a:pt x="571" y="113"/>
                    </a:lnTo>
                    <a:lnTo>
                      <a:pt x="571" y="0"/>
                    </a:lnTo>
                    <a:lnTo>
                      <a:pt x="219" y="102"/>
                    </a:lnTo>
                    <a:close/>
                    <a:moveTo>
                      <a:pt x="179" y="314"/>
                    </a:moveTo>
                    <a:lnTo>
                      <a:pt x="92" y="335"/>
                    </a:lnTo>
                    <a:lnTo>
                      <a:pt x="92" y="195"/>
                    </a:lnTo>
                    <a:lnTo>
                      <a:pt x="179" y="164"/>
                    </a:lnTo>
                    <a:lnTo>
                      <a:pt x="179" y="314"/>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30" name="Freeform 108"/>
              <p:cNvSpPr>
                <a:spLocks noEditPoints="1" noChangeArrowheads="1"/>
              </p:cNvSpPr>
              <p:nvPr/>
            </p:nvSpPr>
            <p:spPr bwMode="auto">
              <a:xfrm>
                <a:off x="1357313" y="-86712"/>
                <a:ext cx="596900" cy="1555751"/>
              </a:xfrm>
              <a:custGeom>
                <a:avLst/>
                <a:gdLst>
                  <a:gd name="T0" fmla="*/ 906955416 w 341"/>
                  <a:gd name="T1" fmla="*/ 1029000000 h 889"/>
                  <a:gd name="T2" fmla="*/ 906955416 w 341"/>
                  <a:gd name="T3" fmla="*/ 872812500 h 889"/>
                  <a:gd name="T4" fmla="*/ 554591868 w 341"/>
                  <a:gd name="T5" fmla="*/ 545125000 h 889"/>
                  <a:gd name="T6" fmla="*/ 428966299 w 341"/>
                  <a:gd name="T7" fmla="*/ 557375000 h 889"/>
                  <a:gd name="T8" fmla="*/ 73537730 w 341"/>
                  <a:gd name="T9" fmla="*/ 0 h 889"/>
                  <a:gd name="T10" fmla="*/ 0 w 341"/>
                  <a:gd name="T11" fmla="*/ 116375000 h 889"/>
                  <a:gd name="T12" fmla="*/ 0 w 341"/>
                  <a:gd name="T13" fmla="*/ 2147483647 h 889"/>
                  <a:gd name="T14" fmla="*/ 156265269 w 341"/>
                  <a:gd name="T15" fmla="*/ 2147483647 h 889"/>
                  <a:gd name="T16" fmla="*/ 156265269 w 341"/>
                  <a:gd name="T17" fmla="*/ 630875000 h 889"/>
                  <a:gd name="T18" fmla="*/ 413644698 w 341"/>
                  <a:gd name="T19" fmla="*/ 569625000 h 889"/>
                  <a:gd name="T20" fmla="*/ 413644698 w 341"/>
                  <a:gd name="T21" fmla="*/ 594125000 h 889"/>
                  <a:gd name="T22" fmla="*/ 180778429 w 341"/>
                  <a:gd name="T23" fmla="*/ 649250000 h 889"/>
                  <a:gd name="T24" fmla="*/ 180778429 w 341"/>
                  <a:gd name="T25" fmla="*/ 2147483647 h 889"/>
                  <a:gd name="T26" fmla="*/ 245122849 w 341"/>
                  <a:gd name="T27" fmla="*/ 2147483647 h 889"/>
                  <a:gd name="T28" fmla="*/ 245122849 w 341"/>
                  <a:gd name="T29" fmla="*/ 710500000 h 889"/>
                  <a:gd name="T30" fmla="*/ 257379429 w 341"/>
                  <a:gd name="T31" fmla="*/ 710500000 h 889"/>
                  <a:gd name="T32" fmla="*/ 257379429 w 341"/>
                  <a:gd name="T33" fmla="*/ 2147483647 h 889"/>
                  <a:gd name="T34" fmla="*/ 330917159 w 341"/>
                  <a:gd name="T35" fmla="*/ 2147483647 h 889"/>
                  <a:gd name="T36" fmla="*/ 330917159 w 341"/>
                  <a:gd name="T37" fmla="*/ 698250000 h 889"/>
                  <a:gd name="T38" fmla="*/ 343171989 w 341"/>
                  <a:gd name="T39" fmla="*/ 698250000 h 889"/>
                  <a:gd name="T40" fmla="*/ 343171989 w 341"/>
                  <a:gd name="T41" fmla="*/ 2147483647 h 889"/>
                  <a:gd name="T42" fmla="*/ 413644698 w 341"/>
                  <a:gd name="T43" fmla="*/ 2147483647 h 889"/>
                  <a:gd name="T44" fmla="*/ 413644698 w 341"/>
                  <a:gd name="T45" fmla="*/ 686000000 h 889"/>
                  <a:gd name="T46" fmla="*/ 425901278 w 341"/>
                  <a:gd name="T47" fmla="*/ 686000000 h 889"/>
                  <a:gd name="T48" fmla="*/ 425901278 w 341"/>
                  <a:gd name="T49" fmla="*/ 2147483647 h 889"/>
                  <a:gd name="T50" fmla="*/ 493310718 w 341"/>
                  <a:gd name="T51" fmla="*/ 2147483647 h 889"/>
                  <a:gd name="T52" fmla="*/ 493310718 w 341"/>
                  <a:gd name="T53" fmla="*/ 673750000 h 889"/>
                  <a:gd name="T54" fmla="*/ 505567298 w 341"/>
                  <a:gd name="T55" fmla="*/ 673750000 h 889"/>
                  <a:gd name="T56" fmla="*/ 505567298 w 341"/>
                  <a:gd name="T57" fmla="*/ 2147483647 h 889"/>
                  <a:gd name="T58" fmla="*/ 554591868 w 341"/>
                  <a:gd name="T59" fmla="*/ 2147483647 h 889"/>
                  <a:gd name="T60" fmla="*/ 1044837566 w 341"/>
                  <a:gd name="T61" fmla="*/ 2147483647 h 889"/>
                  <a:gd name="T62" fmla="*/ 1044837566 w 341"/>
                  <a:gd name="T63" fmla="*/ 1157625000 h 889"/>
                  <a:gd name="T64" fmla="*/ 906955416 w 341"/>
                  <a:gd name="T65" fmla="*/ 1029000000 h 889"/>
                  <a:gd name="T66" fmla="*/ 870187427 w 341"/>
                  <a:gd name="T67" fmla="*/ 934062500 h 889"/>
                  <a:gd name="T68" fmla="*/ 612807998 w 341"/>
                  <a:gd name="T69" fmla="*/ 695187500 h 889"/>
                  <a:gd name="T70" fmla="*/ 612807998 w 341"/>
                  <a:gd name="T71" fmla="*/ 2147483647 h 889"/>
                  <a:gd name="T72" fmla="*/ 588294838 w 341"/>
                  <a:gd name="T73" fmla="*/ 2147483647 h 889"/>
                  <a:gd name="T74" fmla="*/ 588294838 w 341"/>
                  <a:gd name="T75" fmla="*/ 640062500 h 889"/>
                  <a:gd name="T76" fmla="*/ 867122406 w 341"/>
                  <a:gd name="T77" fmla="*/ 900375000 h 889"/>
                  <a:gd name="T78" fmla="*/ 870187427 w 341"/>
                  <a:gd name="T79" fmla="*/ 934062500 h 889"/>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341"/>
                  <a:gd name="T121" fmla="*/ 0 h 889"/>
                  <a:gd name="T122" fmla="*/ 341 w 341"/>
                  <a:gd name="T123" fmla="*/ 889 h 889"/>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341" h="889">
                    <a:moveTo>
                      <a:pt x="296" y="336"/>
                    </a:moveTo>
                    <a:cubicBezTo>
                      <a:pt x="296" y="285"/>
                      <a:pt x="296" y="285"/>
                      <a:pt x="296" y="285"/>
                    </a:cubicBezTo>
                    <a:cubicBezTo>
                      <a:pt x="181" y="178"/>
                      <a:pt x="181" y="178"/>
                      <a:pt x="181" y="178"/>
                    </a:cubicBezTo>
                    <a:cubicBezTo>
                      <a:pt x="140" y="182"/>
                      <a:pt x="140" y="182"/>
                      <a:pt x="140" y="182"/>
                    </a:cubicBezTo>
                    <a:cubicBezTo>
                      <a:pt x="157" y="56"/>
                      <a:pt x="24" y="0"/>
                      <a:pt x="24" y="0"/>
                    </a:cubicBezTo>
                    <a:cubicBezTo>
                      <a:pt x="0" y="38"/>
                      <a:pt x="0" y="38"/>
                      <a:pt x="0" y="38"/>
                    </a:cubicBezTo>
                    <a:cubicBezTo>
                      <a:pt x="0" y="889"/>
                      <a:pt x="0" y="889"/>
                      <a:pt x="0" y="889"/>
                    </a:cubicBezTo>
                    <a:cubicBezTo>
                      <a:pt x="51" y="872"/>
                      <a:pt x="51" y="872"/>
                      <a:pt x="51" y="872"/>
                    </a:cubicBezTo>
                    <a:cubicBezTo>
                      <a:pt x="51" y="206"/>
                      <a:pt x="51" y="206"/>
                      <a:pt x="51" y="206"/>
                    </a:cubicBezTo>
                    <a:cubicBezTo>
                      <a:pt x="135" y="186"/>
                      <a:pt x="135" y="186"/>
                      <a:pt x="135" y="186"/>
                    </a:cubicBezTo>
                    <a:cubicBezTo>
                      <a:pt x="135" y="194"/>
                      <a:pt x="135" y="194"/>
                      <a:pt x="135" y="194"/>
                    </a:cubicBezTo>
                    <a:cubicBezTo>
                      <a:pt x="59" y="212"/>
                      <a:pt x="59" y="212"/>
                      <a:pt x="59" y="212"/>
                    </a:cubicBezTo>
                    <a:cubicBezTo>
                      <a:pt x="59" y="872"/>
                      <a:pt x="59" y="872"/>
                      <a:pt x="59" y="872"/>
                    </a:cubicBezTo>
                    <a:cubicBezTo>
                      <a:pt x="80" y="874"/>
                      <a:pt x="80" y="874"/>
                      <a:pt x="80" y="874"/>
                    </a:cubicBezTo>
                    <a:cubicBezTo>
                      <a:pt x="80" y="232"/>
                      <a:pt x="80" y="232"/>
                      <a:pt x="80" y="232"/>
                    </a:cubicBezTo>
                    <a:cubicBezTo>
                      <a:pt x="84" y="232"/>
                      <a:pt x="84" y="232"/>
                      <a:pt x="84" y="232"/>
                    </a:cubicBezTo>
                    <a:cubicBezTo>
                      <a:pt x="84" y="874"/>
                      <a:pt x="84" y="874"/>
                      <a:pt x="84" y="874"/>
                    </a:cubicBezTo>
                    <a:cubicBezTo>
                      <a:pt x="108" y="876"/>
                      <a:pt x="108" y="876"/>
                      <a:pt x="108" y="876"/>
                    </a:cubicBezTo>
                    <a:cubicBezTo>
                      <a:pt x="108" y="228"/>
                      <a:pt x="108" y="228"/>
                      <a:pt x="108" y="228"/>
                    </a:cubicBezTo>
                    <a:cubicBezTo>
                      <a:pt x="112" y="228"/>
                      <a:pt x="112" y="228"/>
                      <a:pt x="112" y="228"/>
                    </a:cubicBezTo>
                    <a:cubicBezTo>
                      <a:pt x="112" y="877"/>
                      <a:pt x="112" y="877"/>
                      <a:pt x="112" y="877"/>
                    </a:cubicBezTo>
                    <a:cubicBezTo>
                      <a:pt x="135" y="878"/>
                      <a:pt x="135" y="878"/>
                      <a:pt x="135" y="878"/>
                    </a:cubicBezTo>
                    <a:cubicBezTo>
                      <a:pt x="135" y="224"/>
                      <a:pt x="135" y="224"/>
                      <a:pt x="135" y="224"/>
                    </a:cubicBezTo>
                    <a:cubicBezTo>
                      <a:pt x="139" y="224"/>
                      <a:pt x="139" y="224"/>
                      <a:pt x="139" y="224"/>
                    </a:cubicBezTo>
                    <a:cubicBezTo>
                      <a:pt x="139" y="879"/>
                      <a:pt x="139" y="879"/>
                      <a:pt x="139" y="879"/>
                    </a:cubicBezTo>
                    <a:cubicBezTo>
                      <a:pt x="161" y="881"/>
                      <a:pt x="161" y="881"/>
                      <a:pt x="161" y="881"/>
                    </a:cubicBezTo>
                    <a:cubicBezTo>
                      <a:pt x="161" y="220"/>
                      <a:pt x="161" y="220"/>
                      <a:pt x="161" y="220"/>
                    </a:cubicBezTo>
                    <a:cubicBezTo>
                      <a:pt x="165" y="220"/>
                      <a:pt x="165" y="220"/>
                      <a:pt x="165" y="220"/>
                    </a:cubicBezTo>
                    <a:cubicBezTo>
                      <a:pt x="165" y="881"/>
                      <a:pt x="165" y="881"/>
                      <a:pt x="165" y="881"/>
                    </a:cubicBezTo>
                    <a:cubicBezTo>
                      <a:pt x="181" y="882"/>
                      <a:pt x="181" y="882"/>
                      <a:pt x="181" y="882"/>
                    </a:cubicBezTo>
                    <a:cubicBezTo>
                      <a:pt x="341" y="869"/>
                      <a:pt x="341" y="869"/>
                      <a:pt x="341" y="869"/>
                    </a:cubicBezTo>
                    <a:cubicBezTo>
                      <a:pt x="341" y="378"/>
                      <a:pt x="341" y="378"/>
                      <a:pt x="341" y="378"/>
                    </a:cubicBezTo>
                    <a:lnTo>
                      <a:pt x="296" y="336"/>
                    </a:lnTo>
                    <a:close/>
                    <a:moveTo>
                      <a:pt x="284" y="305"/>
                    </a:moveTo>
                    <a:cubicBezTo>
                      <a:pt x="200" y="227"/>
                      <a:pt x="200" y="227"/>
                      <a:pt x="200" y="227"/>
                    </a:cubicBezTo>
                    <a:cubicBezTo>
                      <a:pt x="200" y="864"/>
                      <a:pt x="200" y="864"/>
                      <a:pt x="200" y="864"/>
                    </a:cubicBezTo>
                    <a:cubicBezTo>
                      <a:pt x="192" y="864"/>
                      <a:pt x="192" y="864"/>
                      <a:pt x="192" y="864"/>
                    </a:cubicBezTo>
                    <a:cubicBezTo>
                      <a:pt x="192" y="209"/>
                      <a:pt x="192" y="209"/>
                      <a:pt x="192" y="209"/>
                    </a:cubicBezTo>
                    <a:cubicBezTo>
                      <a:pt x="283" y="294"/>
                      <a:pt x="283" y="294"/>
                      <a:pt x="283" y="294"/>
                    </a:cubicBezTo>
                    <a:lnTo>
                      <a:pt x="284" y="305"/>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grpSp>
      </p:grpSp>
      <p:grpSp>
        <p:nvGrpSpPr>
          <p:cNvPr id="31" name="Group 40"/>
          <p:cNvGrpSpPr/>
          <p:nvPr/>
        </p:nvGrpSpPr>
        <p:grpSpPr bwMode="auto">
          <a:xfrm>
            <a:off x="3767350" y="1988643"/>
            <a:ext cx="2308463" cy="1669208"/>
            <a:chOff x="0" y="0"/>
            <a:chExt cx="2016777" cy="1303020"/>
          </a:xfrm>
        </p:grpSpPr>
        <p:sp>
          <p:nvSpPr>
            <p:cNvPr id="32" name="Rectangle 6"/>
            <p:cNvSpPr>
              <a:spLocks noChangeAspect="1"/>
            </p:cNvSpPr>
            <p:nvPr/>
          </p:nvSpPr>
          <p:spPr bwMode="auto">
            <a:xfrm>
              <a:off x="0" y="0"/>
              <a:ext cx="2016777" cy="1303020"/>
            </a:xfrm>
            <a:prstGeom prst="rect">
              <a:avLst/>
            </a:prstGeom>
            <a:solidFill>
              <a:schemeClr val="accent1"/>
            </a:solidFill>
            <a:ln w="9525">
              <a:solidFill>
                <a:srgbClr val="FFFFFF">
                  <a:alpha val="50195"/>
                </a:srgbClr>
              </a:solidFill>
              <a:bevel/>
            </a:ln>
          </p:spPr>
          <p:txBody>
            <a:bodyPr lIns="121893" tIns="60947" rIns="121893" bIns="60947" anchor="b"/>
            <a:lstStyle/>
            <a:p>
              <a:pPr>
                <a:lnSpc>
                  <a:spcPct val="90000"/>
                </a:lnSpc>
                <a:spcBef>
                  <a:spcPts val="835"/>
                </a:spcBef>
                <a:buClr>
                  <a:srgbClr val="FFFF99"/>
                </a:buClr>
                <a:buSzPct val="120000"/>
              </a:pPr>
              <a:r>
                <a:rPr lang="zh-CN" altLang="en-US" sz="1900" b="1" dirty="0">
                  <a:solidFill>
                    <a:schemeClr val="bg1"/>
                  </a:solidFill>
                  <a:latin typeface="微软雅黑" panose="020B0503020204020204" charset="-122"/>
                  <a:ea typeface="微软雅黑" panose="020B0503020204020204" charset="-122"/>
                  <a:sym typeface="微软雅黑" panose="020B0503020204020204" charset="-122"/>
                </a:rPr>
                <a:t>追求卓越</a:t>
              </a:r>
              <a:endParaRPr lang="en-US" sz="1900" b="1" dirty="0">
                <a:solidFill>
                  <a:schemeClr val="bg1"/>
                </a:solidFill>
                <a:latin typeface="微软雅黑" panose="020B0503020204020204" charset="-122"/>
                <a:ea typeface="微软雅黑" panose="020B0503020204020204" charset="-122"/>
                <a:sym typeface="微软雅黑" panose="020B0503020204020204" charset="-122"/>
              </a:endParaRPr>
            </a:p>
          </p:txBody>
        </p:sp>
        <p:grpSp>
          <p:nvGrpSpPr>
            <p:cNvPr id="33" name="Group 42"/>
            <p:cNvGrpSpPr/>
            <p:nvPr/>
          </p:nvGrpSpPr>
          <p:grpSpPr bwMode="auto">
            <a:xfrm>
              <a:off x="223076" y="118060"/>
              <a:ext cx="295613" cy="626731"/>
              <a:chOff x="0" y="0"/>
              <a:chExt cx="419101" cy="889001"/>
            </a:xfrm>
          </p:grpSpPr>
          <p:sp>
            <p:nvSpPr>
              <p:cNvPr id="34" name="Oval 16"/>
              <p:cNvSpPr>
                <a:spLocks noChangeArrowheads="1"/>
              </p:cNvSpPr>
              <p:nvPr/>
            </p:nvSpPr>
            <p:spPr bwMode="auto">
              <a:xfrm>
                <a:off x="228600" y="0"/>
                <a:ext cx="149225" cy="146050"/>
              </a:xfrm>
              <a:prstGeom prst="ellipse">
                <a:avLst/>
              </a:pr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zh-CN" sz="2100">
                  <a:solidFill>
                    <a:schemeClr val="bg1"/>
                  </a:solidFill>
                  <a:latin typeface="Segoe UI" panose="020B0502040204020203" pitchFamily="34" charset="0"/>
                  <a:sym typeface="Segoe UI" panose="020B0502040204020203" pitchFamily="34" charset="0"/>
                </a:endParaRPr>
              </a:p>
            </p:txBody>
          </p:sp>
          <p:sp>
            <p:nvSpPr>
              <p:cNvPr id="35" name="Freeform 17"/>
              <p:cNvSpPr>
                <a:spLocks noChangeArrowheads="1"/>
              </p:cNvSpPr>
              <p:nvPr/>
            </p:nvSpPr>
            <p:spPr bwMode="auto">
              <a:xfrm>
                <a:off x="96838" y="179388"/>
                <a:ext cx="322263" cy="709613"/>
              </a:xfrm>
              <a:custGeom>
                <a:avLst/>
                <a:gdLst>
                  <a:gd name="T0" fmla="*/ 1067181419 w 86"/>
                  <a:gd name="T1" fmla="*/ 0 h 189"/>
                  <a:gd name="T2" fmla="*/ 1123348862 w 86"/>
                  <a:gd name="T3" fmla="*/ 42291433 h 189"/>
                  <a:gd name="T4" fmla="*/ 1165471634 w 86"/>
                  <a:gd name="T5" fmla="*/ 155063581 h 189"/>
                  <a:gd name="T6" fmla="*/ 1095263267 w 86"/>
                  <a:gd name="T7" fmla="*/ 296032522 h 189"/>
                  <a:gd name="T8" fmla="*/ 617841874 w 86"/>
                  <a:gd name="T9" fmla="*/ 662549513 h 189"/>
                  <a:gd name="T10" fmla="*/ 547633507 w 86"/>
                  <a:gd name="T11" fmla="*/ 704837192 h 189"/>
                  <a:gd name="T12" fmla="*/ 547633507 w 86"/>
                  <a:gd name="T13" fmla="*/ 1141838654 h 189"/>
                  <a:gd name="T14" fmla="*/ 28081848 w 86"/>
                  <a:gd name="T15" fmla="*/ 2147483647 h 189"/>
                  <a:gd name="T16" fmla="*/ 126375810 w 86"/>
                  <a:gd name="T17" fmla="*/ 2147483647 h 189"/>
                  <a:gd name="T18" fmla="*/ 182543253 w 86"/>
                  <a:gd name="T19" fmla="*/ 2147483647 h 189"/>
                  <a:gd name="T20" fmla="*/ 337004659 w 86"/>
                  <a:gd name="T21" fmla="*/ 2147483647 h 189"/>
                  <a:gd name="T22" fmla="*/ 884634418 w 86"/>
                  <a:gd name="T23" fmla="*/ 1170031691 h 189"/>
                  <a:gd name="T24" fmla="*/ 884634418 w 86"/>
                  <a:gd name="T25" fmla="*/ 2147483647 h 189"/>
                  <a:gd name="T26" fmla="*/ 1039095824 w 86"/>
                  <a:gd name="T27" fmla="*/ 2147483647 h 189"/>
                  <a:gd name="T28" fmla="*/ 1207598153 w 86"/>
                  <a:gd name="T29" fmla="*/ 2147483647 h 189"/>
                  <a:gd name="T30" fmla="*/ 1207598153 w 86"/>
                  <a:gd name="T31" fmla="*/ 1014968109 h 189"/>
                  <a:gd name="T32" fmla="*/ 1207598153 w 86"/>
                  <a:gd name="T33" fmla="*/ 239646447 h 189"/>
                  <a:gd name="T34" fmla="*/ 1067181419 w 86"/>
                  <a:gd name="T35" fmla="*/ 0 h 18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6"/>
                  <a:gd name="T55" fmla="*/ 0 h 189"/>
                  <a:gd name="T56" fmla="*/ 86 w 86"/>
                  <a:gd name="T57" fmla="*/ 189 h 18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6" h="189">
                    <a:moveTo>
                      <a:pt x="76" y="0"/>
                    </a:moveTo>
                    <a:cubicBezTo>
                      <a:pt x="78" y="1"/>
                      <a:pt x="79" y="2"/>
                      <a:pt x="80" y="3"/>
                    </a:cubicBezTo>
                    <a:cubicBezTo>
                      <a:pt x="82" y="6"/>
                      <a:pt x="83" y="8"/>
                      <a:pt x="83" y="11"/>
                    </a:cubicBezTo>
                    <a:cubicBezTo>
                      <a:pt x="83" y="15"/>
                      <a:pt x="81" y="18"/>
                      <a:pt x="78" y="21"/>
                    </a:cubicBezTo>
                    <a:cubicBezTo>
                      <a:pt x="44" y="47"/>
                      <a:pt x="44" y="47"/>
                      <a:pt x="44" y="47"/>
                    </a:cubicBezTo>
                    <a:cubicBezTo>
                      <a:pt x="42" y="49"/>
                      <a:pt x="40" y="49"/>
                      <a:pt x="39" y="50"/>
                    </a:cubicBezTo>
                    <a:cubicBezTo>
                      <a:pt x="39" y="81"/>
                      <a:pt x="39" y="81"/>
                      <a:pt x="39" y="81"/>
                    </a:cubicBezTo>
                    <a:cubicBezTo>
                      <a:pt x="2" y="173"/>
                      <a:pt x="2" y="173"/>
                      <a:pt x="2" y="173"/>
                    </a:cubicBezTo>
                    <a:cubicBezTo>
                      <a:pt x="0" y="179"/>
                      <a:pt x="3" y="186"/>
                      <a:pt x="9" y="188"/>
                    </a:cubicBezTo>
                    <a:cubicBezTo>
                      <a:pt x="10" y="189"/>
                      <a:pt x="12" y="189"/>
                      <a:pt x="13" y="189"/>
                    </a:cubicBezTo>
                    <a:cubicBezTo>
                      <a:pt x="18" y="189"/>
                      <a:pt x="22" y="186"/>
                      <a:pt x="24" y="181"/>
                    </a:cubicBezTo>
                    <a:cubicBezTo>
                      <a:pt x="63" y="83"/>
                      <a:pt x="63" y="83"/>
                      <a:pt x="63" y="83"/>
                    </a:cubicBezTo>
                    <a:cubicBezTo>
                      <a:pt x="63" y="177"/>
                      <a:pt x="63" y="177"/>
                      <a:pt x="63" y="177"/>
                    </a:cubicBezTo>
                    <a:cubicBezTo>
                      <a:pt x="63" y="184"/>
                      <a:pt x="68" y="189"/>
                      <a:pt x="74" y="189"/>
                    </a:cubicBezTo>
                    <a:cubicBezTo>
                      <a:pt x="81" y="189"/>
                      <a:pt x="86" y="184"/>
                      <a:pt x="86" y="177"/>
                    </a:cubicBezTo>
                    <a:cubicBezTo>
                      <a:pt x="86" y="72"/>
                      <a:pt x="86" y="72"/>
                      <a:pt x="86" y="72"/>
                    </a:cubicBezTo>
                    <a:cubicBezTo>
                      <a:pt x="86" y="17"/>
                      <a:pt x="86" y="17"/>
                      <a:pt x="86" y="17"/>
                    </a:cubicBezTo>
                    <a:cubicBezTo>
                      <a:pt x="86" y="8"/>
                      <a:pt x="83" y="2"/>
                      <a:pt x="76" y="0"/>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36" name="Freeform 18"/>
              <p:cNvSpPr>
                <a:spLocks noChangeArrowheads="1"/>
              </p:cNvSpPr>
              <p:nvPr/>
            </p:nvSpPr>
            <p:spPr bwMode="auto">
              <a:xfrm>
                <a:off x="131763" y="146050"/>
                <a:ext cx="265113" cy="206375"/>
              </a:xfrm>
              <a:custGeom>
                <a:avLst/>
                <a:gdLst>
                  <a:gd name="T0" fmla="*/ 418281102 w 71"/>
                  <a:gd name="T1" fmla="*/ 464625170 h 55"/>
                  <a:gd name="T2" fmla="*/ 250968661 w 71"/>
                  <a:gd name="T3" fmla="*/ 84478668 h 55"/>
                  <a:gd name="T4" fmla="*/ 83656220 w 71"/>
                  <a:gd name="T5" fmla="*/ 28160807 h 55"/>
                  <a:gd name="T6" fmla="*/ 27885407 w 71"/>
                  <a:gd name="T7" fmla="*/ 197114391 h 55"/>
                  <a:gd name="T8" fmla="*/ 278854068 w 71"/>
                  <a:gd name="T9" fmla="*/ 703978895 h 55"/>
                  <a:gd name="T10" fmla="*/ 348567585 w 71"/>
                  <a:gd name="T11" fmla="*/ 774375284 h 55"/>
                  <a:gd name="T12" fmla="*/ 376452992 w 71"/>
                  <a:gd name="T13" fmla="*/ 774375284 h 55"/>
                  <a:gd name="T14" fmla="*/ 460109212 w 71"/>
                  <a:gd name="T15" fmla="*/ 746214477 h 55"/>
                  <a:gd name="T16" fmla="*/ 934157394 w 71"/>
                  <a:gd name="T17" fmla="*/ 380146502 h 55"/>
                  <a:gd name="T18" fmla="*/ 962042801 w 71"/>
                  <a:gd name="T19" fmla="*/ 211192918 h 55"/>
                  <a:gd name="T20" fmla="*/ 780787657 w 71"/>
                  <a:gd name="T21" fmla="*/ 183035864 h 55"/>
                  <a:gd name="T22" fmla="*/ 418281102 w 71"/>
                  <a:gd name="T23" fmla="*/ 46462517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71"/>
                  <a:gd name="T37" fmla="*/ 0 h 55"/>
                  <a:gd name="T38" fmla="*/ 71 w 7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71" h="55">
                    <a:moveTo>
                      <a:pt x="30" y="33"/>
                    </a:moveTo>
                    <a:cubicBezTo>
                      <a:pt x="18" y="6"/>
                      <a:pt x="18" y="6"/>
                      <a:pt x="18" y="6"/>
                    </a:cubicBezTo>
                    <a:cubicBezTo>
                      <a:pt x="16" y="2"/>
                      <a:pt x="10" y="0"/>
                      <a:pt x="6" y="2"/>
                    </a:cubicBezTo>
                    <a:cubicBezTo>
                      <a:pt x="2" y="4"/>
                      <a:pt x="0" y="10"/>
                      <a:pt x="2" y="14"/>
                    </a:cubicBezTo>
                    <a:cubicBezTo>
                      <a:pt x="20" y="50"/>
                      <a:pt x="20" y="50"/>
                      <a:pt x="20" y="50"/>
                    </a:cubicBezTo>
                    <a:cubicBezTo>
                      <a:pt x="21" y="53"/>
                      <a:pt x="23" y="54"/>
                      <a:pt x="25" y="55"/>
                    </a:cubicBezTo>
                    <a:cubicBezTo>
                      <a:pt x="26" y="55"/>
                      <a:pt x="27" y="55"/>
                      <a:pt x="27" y="55"/>
                    </a:cubicBezTo>
                    <a:cubicBezTo>
                      <a:pt x="29" y="55"/>
                      <a:pt x="31" y="55"/>
                      <a:pt x="33" y="53"/>
                    </a:cubicBezTo>
                    <a:cubicBezTo>
                      <a:pt x="67" y="27"/>
                      <a:pt x="67" y="27"/>
                      <a:pt x="67" y="27"/>
                    </a:cubicBezTo>
                    <a:cubicBezTo>
                      <a:pt x="71" y="24"/>
                      <a:pt x="71" y="18"/>
                      <a:pt x="69" y="15"/>
                    </a:cubicBezTo>
                    <a:cubicBezTo>
                      <a:pt x="66" y="11"/>
                      <a:pt x="60" y="10"/>
                      <a:pt x="56" y="13"/>
                    </a:cubicBezTo>
                    <a:lnTo>
                      <a:pt x="30" y="33"/>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37" name="Freeform 19"/>
              <p:cNvSpPr>
                <a:spLocks noChangeArrowheads="1"/>
              </p:cNvSpPr>
              <p:nvPr/>
            </p:nvSpPr>
            <p:spPr bwMode="auto">
              <a:xfrm>
                <a:off x="33338" y="14288"/>
                <a:ext cx="90488" cy="165100"/>
              </a:xfrm>
              <a:custGeom>
                <a:avLst/>
                <a:gdLst>
                  <a:gd name="T0" fmla="*/ 341169923 w 24"/>
                  <a:gd name="T1" fmla="*/ 380146502 h 44"/>
                  <a:gd name="T2" fmla="*/ 341169923 w 24"/>
                  <a:gd name="T3" fmla="*/ 239353725 h 44"/>
                  <a:gd name="T4" fmla="*/ 341169923 w 24"/>
                  <a:gd name="T5" fmla="*/ 225271445 h 44"/>
                  <a:gd name="T6" fmla="*/ 0 w 24"/>
                  <a:gd name="T7" fmla="*/ 0 h 44"/>
                  <a:gd name="T8" fmla="*/ 0 w 24"/>
                  <a:gd name="T9" fmla="*/ 619500227 h 44"/>
                  <a:gd name="T10" fmla="*/ 341169923 w 24"/>
                  <a:gd name="T11" fmla="*/ 394228782 h 44"/>
                  <a:gd name="T12" fmla="*/ 341169923 w 24"/>
                  <a:gd name="T13" fmla="*/ 380146502 h 44"/>
                  <a:gd name="T14" fmla="*/ 0 60000 65536"/>
                  <a:gd name="T15" fmla="*/ 0 60000 65536"/>
                  <a:gd name="T16" fmla="*/ 0 60000 65536"/>
                  <a:gd name="T17" fmla="*/ 0 60000 65536"/>
                  <a:gd name="T18" fmla="*/ 0 60000 65536"/>
                  <a:gd name="T19" fmla="*/ 0 60000 65536"/>
                  <a:gd name="T20" fmla="*/ 0 60000 65536"/>
                  <a:gd name="T21" fmla="*/ 0 w 24"/>
                  <a:gd name="T22" fmla="*/ 0 h 44"/>
                  <a:gd name="T23" fmla="*/ 24 w 24"/>
                  <a:gd name="T24" fmla="*/ 44 h 4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44">
                    <a:moveTo>
                      <a:pt x="24" y="27"/>
                    </a:moveTo>
                    <a:cubicBezTo>
                      <a:pt x="24" y="17"/>
                      <a:pt x="24" y="17"/>
                      <a:pt x="24" y="17"/>
                    </a:cubicBezTo>
                    <a:cubicBezTo>
                      <a:pt x="24" y="16"/>
                      <a:pt x="24" y="16"/>
                      <a:pt x="24" y="16"/>
                    </a:cubicBezTo>
                    <a:cubicBezTo>
                      <a:pt x="0" y="0"/>
                      <a:pt x="0" y="0"/>
                      <a:pt x="0" y="0"/>
                    </a:cubicBezTo>
                    <a:cubicBezTo>
                      <a:pt x="0" y="44"/>
                      <a:pt x="0" y="44"/>
                      <a:pt x="0" y="44"/>
                    </a:cubicBezTo>
                    <a:cubicBezTo>
                      <a:pt x="24" y="28"/>
                      <a:pt x="24" y="28"/>
                      <a:pt x="24" y="28"/>
                    </a:cubicBezTo>
                    <a:cubicBezTo>
                      <a:pt x="24" y="27"/>
                      <a:pt x="24" y="27"/>
                      <a:pt x="24" y="27"/>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38" name="Freeform 20"/>
              <p:cNvSpPr>
                <a:spLocks noChangeArrowheads="1"/>
              </p:cNvSpPr>
              <p:nvPr/>
            </p:nvSpPr>
            <p:spPr bwMode="auto">
              <a:xfrm>
                <a:off x="134938" y="66675"/>
                <a:ext cx="68263" cy="60325"/>
              </a:xfrm>
              <a:custGeom>
                <a:avLst/>
                <a:gdLst>
                  <a:gd name="T0" fmla="*/ 43146008 w 18"/>
                  <a:gd name="T1" fmla="*/ 227444102 h 16"/>
                  <a:gd name="T2" fmla="*/ 215733834 w 18"/>
                  <a:gd name="T3" fmla="*/ 227444102 h 16"/>
                  <a:gd name="T4" fmla="*/ 258879843 w 18"/>
                  <a:gd name="T5" fmla="*/ 184798097 h 16"/>
                  <a:gd name="T6" fmla="*/ 258879843 w 18"/>
                  <a:gd name="T7" fmla="*/ 42646005 h 16"/>
                  <a:gd name="T8" fmla="*/ 215733834 w 18"/>
                  <a:gd name="T9" fmla="*/ 0 h 16"/>
                  <a:gd name="T10" fmla="*/ 43146008 w 18"/>
                  <a:gd name="T11" fmla="*/ 0 h 16"/>
                  <a:gd name="T12" fmla="*/ 0 w 18"/>
                  <a:gd name="T13" fmla="*/ 42646005 h 16"/>
                  <a:gd name="T14" fmla="*/ 0 w 18"/>
                  <a:gd name="T15" fmla="*/ 184798097 h 16"/>
                  <a:gd name="T16" fmla="*/ 43146008 w 18"/>
                  <a:gd name="T17" fmla="*/ 227444102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
                  <a:gd name="T28" fmla="*/ 0 h 16"/>
                  <a:gd name="T29" fmla="*/ 18 w 18"/>
                  <a:gd name="T30" fmla="*/ 16 h 1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 h="16">
                    <a:moveTo>
                      <a:pt x="3" y="16"/>
                    </a:moveTo>
                    <a:cubicBezTo>
                      <a:pt x="15" y="16"/>
                      <a:pt x="15" y="16"/>
                      <a:pt x="15" y="16"/>
                    </a:cubicBezTo>
                    <a:cubicBezTo>
                      <a:pt x="17" y="16"/>
                      <a:pt x="18" y="15"/>
                      <a:pt x="18" y="13"/>
                    </a:cubicBezTo>
                    <a:cubicBezTo>
                      <a:pt x="18" y="3"/>
                      <a:pt x="18" y="3"/>
                      <a:pt x="18" y="3"/>
                    </a:cubicBezTo>
                    <a:cubicBezTo>
                      <a:pt x="18" y="1"/>
                      <a:pt x="17" y="0"/>
                      <a:pt x="15" y="0"/>
                    </a:cubicBezTo>
                    <a:cubicBezTo>
                      <a:pt x="3" y="0"/>
                      <a:pt x="3" y="0"/>
                      <a:pt x="3" y="0"/>
                    </a:cubicBezTo>
                    <a:cubicBezTo>
                      <a:pt x="1" y="0"/>
                      <a:pt x="0" y="1"/>
                      <a:pt x="0" y="3"/>
                    </a:cubicBezTo>
                    <a:cubicBezTo>
                      <a:pt x="0" y="13"/>
                      <a:pt x="0" y="13"/>
                      <a:pt x="0" y="13"/>
                    </a:cubicBezTo>
                    <a:cubicBezTo>
                      <a:pt x="0" y="15"/>
                      <a:pt x="1" y="16"/>
                      <a:pt x="3" y="16"/>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39" name="Freeform 21"/>
              <p:cNvSpPr>
                <a:spLocks noChangeArrowheads="1"/>
              </p:cNvSpPr>
              <p:nvPr/>
            </p:nvSpPr>
            <p:spPr bwMode="auto">
              <a:xfrm>
                <a:off x="0" y="0"/>
                <a:ext cx="19050" cy="195263"/>
              </a:xfrm>
              <a:custGeom>
                <a:avLst/>
                <a:gdLst>
                  <a:gd name="T0" fmla="*/ 43548300 w 5"/>
                  <a:gd name="T1" fmla="*/ 0 h 52"/>
                  <a:gd name="T2" fmla="*/ 29032200 w 5"/>
                  <a:gd name="T3" fmla="*/ 0 h 52"/>
                  <a:gd name="T4" fmla="*/ 0 w 5"/>
                  <a:gd name="T5" fmla="*/ 28200483 h 52"/>
                  <a:gd name="T6" fmla="*/ 0 w 5"/>
                  <a:gd name="T7" fmla="*/ 705023347 h 52"/>
                  <a:gd name="T8" fmla="*/ 29032200 w 5"/>
                  <a:gd name="T9" fmla="*/ 733223830 h 52"/>
                  <a:gd name="T10" fmla="*/ 43548300 w 5"/>
                  <a:gd name="T11" fmla="*/ 733223830 h 52"/>
                  <a:gd name="T12" fmla="*/ 72580500 w 5"/>
                  <a:gd name="T13" fmla="*/ 705023347 h 52"/>
                  <a:gd name="T14" fmla="*/ 72580500 w 5"/>
                  <a:gd name="T15" fmla="*/ 28200483 h 52"/>
                  <a:gd name="T16" fmla="*/ 43548300 w 5"/>
                  <a:gd name="T17" fmla="*/ 0 h 5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
                  <a:gd name="T28" fmla="*/ 0 h 52"/>
                  <a:gd name="T29" fmla="*/ 5 w 5"/>
                  <a:gd name="T30" fmla="*/ 52 h 5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 h="52">
                    <a:moveTo>
                      <a:pt x="3" y="0"/>
                    </a:moveTo>
                    <a:cubicBezTo>
                      <a:pt x="2" y="0"/>
                      <a:pt x="2" y="0"/>
                      <a:pt x="2" y="0"/>
                    </a:cubicBezTo>
                    <a:cubicBezTo>
                      <a:pt x="1" y="0"/>
                      <a:pt x="0" y="1"/>
                      <a:pt x="0" y="2"/>
                    </a:cubicBezTo>
                    <a:cubicBezTo>
                      <a:pt x="0" y="50"/>
                      <a:pt x="0" y="50"/>
                      <a:pt x="0" y="50"/>
                    </a:cubicBezTo>
                    <a:cubicBezTo>
                      <a:pt x="0" y="51"/>
                      <a:pt x="1" y="52"/>
                      <a:pt x="2" y="52"/>
                    </a:cubicBezTo>
                    <a:cubicBezTo>
                      <a:pt x="3" y="52"/>
                      <a:pt x="3" y="52"/>
                      <a:pt x="3" y="52"/>
                    </a:cubicBezTo>
                    <a:cubicBezTo>
                      <a:pt x="4" y="52"/>
                      <a:pt x="5" y="51"/>
                      <a:pt x="5" y="50"/>
                    </a:cubicBezTo>
                    <a:cubicBezTo>
                      <a:pt x="5" y="2"/>
                      <a:pt x="5" y="2"/>
                      <a:pt x="5" y="2"/>
                    </a:cubicBezTo>
                    <a:cubicBezTo>
                      <a:pt x="5" y="1"/>
                      <a:pt x="4" y="0"/>
                      <a:pt x="3" y="0"/>
                    </a:cubicBez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grpSp>
      </p:grpSp>
      <p:grpSp>
        <p:nvGrpSpPr>
          <p:cNvPr id="40" name="Group 49"/>
          <p:cNvGrpSpPr/>
          <p:nvPr/>
        </p:nvGrpSpPr>
        <p:grpSpPr bwMode="auto">
          <a:xfrm>
            <a:off x="8687953" y="1910534"/>
            <a:ext cx="2308463" cy="1758293"/>
            <a:chOff x="0" y="0"/>
            <a:chExt cx="2016777" cy="1372561"/>
          </a:xfrm>
        </p:grpSpPr>
        <p:grpSp>
          <p:nvGrpSpPr>
            <p:cNvPr id="41" name="Group 50"/>
            <p:cNvGrpSpPr/>
            <p:nvPr/>
          </p:nvGrpSpPr>
          <p:grpSpPr bwMode="auto">
            <a:xfrm>
              <a:off x="0" y="69542"/>
              <a:ext cx="2016777" cy="1303019"/>
              <a:chOff x="0" y="0"/>
              <a:chExt cx="2678656" cy="1725473"/>
            </a:xfrm>
          </p:grpSpPr>
          <p:sp>
            <p:nvSpPr>
              <p:cNvPr id="43" name="Rectangle 7"/>
              <p:cNvSpPr>
                <a:spLocks noChangeAspect="1"/>
              </p:cNvSpPr>
              <p:nvPr/>
            </p:nvSpPr>
            <p:spPr bwMode="auto">
              <a:xfrm>
                <a:off x="0" y="0"/>
                <a:ext cx="2678656" cy="1725473"/>
              </a:xfrm>
              <a:prstGeom prst="rect">
                <a:avLst/>
              </a:prstGeom>
              <a:solidFill>
                <a:schemeClr val="accent3"/>
              </a:solidFill>
              <a:ln w="9525">
                <a:solidFill>
                  <a:srgbClr val="FFFFFF">
                    <a:alpha val="50195"/>
                  </a:srgbClr>
                </a:solidFill>
                <a:bevel/>
              </a:ln>
            </p:spPr>
            <p:txBody>
              <a:bodyPr lIns="121893" tIns="60947" rIns="121893" bIns="60947" anchor="b"/>
              <a:lstStyle/>
              <a:p>
                <a:pPr>
                  <a:lnSpc>
                    <a:spcPct val="90000"/>
                  </a:lnSpc>
                  <a:spcBef>
                    <a:spcPts val="835"/>
                  </a:spcBef>
                  <a:buClr>
                    <a:srgbClr val="FFFF99"/>
                  </a:buClr>
                  <a:buSzPct val="120000"/>
                </a:pPr>
                <a:r>
                  <a:rPr lang="zh-CN" altLang="en-US" sz="1900" b="1" dirty="0">
                    <a:solidFill>
                      <a:schemeClr val="bg1"/>
                    </a:solidFill>
                    <a:latin typeface="微软雅黑" panose="020B0503020204020204" charset="-122"/>
                    <a:ea typeface="微软雅黑" panose="020B0503020204020204" charset="-122"/>
                    <a:sym typeface="微软雅黑" panose="020B0503020204020204" charset="-122"/>
                  </a:rPr>
                  <a:t>沟通交流</a:t>
                </a:r>
                <a:endParaRPr lang="en-US" sz="1900" b="1" dirty="0">
                  <a:solidFill>
                    <a:schemeClr val="bg1"/>
                  </a:solidFill>
                  <a:latin typeface="微软雅黑" panose="020B0503020204020204" charset="-122"/>
                  <a:ea typeface="微软雅黑" panose="020B0503020204020204" charset="-122"/>
                  <a:sym typeface="微软雅黑" panose="020B0503020204020204" charset="-122"/>
                </a:endParaRPr>
              </a:p>
            </p:txBody>
          </p:sp>
          <p:grpSp>
            <p:nvGrpSpPr>
              <p:cNvPr id="44" name="Group 52"/>
              <p:cNvGrpSpPr/>
              <p:nvPr/>
            </p:nvGrpSpPr>
            <p:grpSpPr bwMode="auto">
              <a:xfrm>
                <a:off x="961472" y="322819"/>
                <a:ext cx="59636" cy="184077"/>
                <a:chOff x="0" y="0"/>
                <a:chExt cx="258763" cy="798512"/>
              </a:xfrm>
            </p:grpSpPr>
            <p:sp>
              <p:nvSpPr>
                <p:cNvPr id="45" name="Freeform 73"/>
                <p:cNvSpPr>
                  <a:spLocks noChangeArrowheads="1"/>
                </p:cNvSpPr>
                <p:nvPr/>
              </p:nvSpPr>
              <p:spPr bwMode="auto">
                <a:xfrm>
                  <a:off x="120650" y="0"/>
                  <a:ext cx="138113" cy="52387"/>
                </a:xfrm>
                <a:custGeom>
                  <a:avLst/>
                  <a:gdLst>
                    <a:gd name="T0" fmla="*/ 487677003 w 37"/>
                    <a:gd name="T1" fmla="*/ 196028412 h 14"/>
                    <a:gd name="T2" fmla="*/ 515545967 w 37"/>
                    <a:gd name="T3" fmla="*/ 168023819 h 14"/>
                    <a:gd name="T4" fmla="*/ 501611485 w 37"/>
                    <a:gd name="T5" fmla="*/ 126016929 h 14"/>
                    <a:gd name="T6" fmla="*/ 404077577 w 37"/>
                    <a:gd name="T7" fmla="*/ 14002297 h 14"/>
                    <a:gd name="T8" fmla="*/ 376208614 w 37"/>
                    <a:gd name="T9" fmla="*/ 0 h 14"/>
                    <a:gd name="T10" fmla="*/ 376208614 w 37"/>
                    <a:gd name="T11" fmla="*/ 0 h 14"/>
                    <a:gd name="T12" fmla="*/ 376208614 w 37"/>
                    <a:gd name="T13" fmla="*/ 0 h 14"/>
                    <a:gd name="T14" fmla="*/ 362274132 w 37"/>
                    <a:gd name="T15" fmla="*/ 0 h 14"/>
                    <a:gd name="T16" fmla="*/ 362274132 w 37"/>
                    <a:gd name="T17" fmla="*/ 0 h 14"/>
                    <a:gd name="T18" fmla="*/ 348343383 w 37"/>
                    <a:gd name="T19" fmla="*/ 0 h 14"/>
                    <a:gd name="T20" fmla="*/ 348343383 w 37"/>
                    <a:gd name="T21" fmla="*/ 0 h 14"/>
                    <a:gd name="T22" fmla="*/ 348343383 w 37"/>
                    <a:gd name="T23" fmla="*/ 0 h 14"/>
                    <a:gd name="T24" fmla="*/ 348343383 w 37"/>
                    <a:gd name="T25" fmla="*/ 0 h 14"/>
                    <a:gd name="T26" fmla="*/ 334408901 w 37"/>
                    <a:gd name="T27" fmla="*/ 0 h 14"/>
                    <a:gd name="T28" fmla="*/ 334408901 w 37"/>
                    <a:gd name="T29" fmla="*/ 0 h 14"/>
                    <a:gd name="T30" fmla="*/ 320474419 w 37"/>
                    <a:gd name="T31" fmla="*/ 0 h 14"/>
                    <a:gd name="T32" fmla="*/ 320474419 w 37"/>
                    <a:gd name="T33" fmla="*/ 0 h 14"/>
                    <a:gd name="T34" fmla="*/ 0 w 37"/>
                    <a:gd name="T35" fmla="*/ 126016929 h 14"/>
                    <a:gd name="T36" fmla="*/ 487677003 w 37"/>
                    <a:gd name="T37" fmla="*/ 196028412 h 1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7"/>
                    <a:gd name="T58" fmla="*/ 0 h 14"/>
                    <a:gd name="T59" fmla="*/ 37 w 37"/>
                    <a:gd name="T60" fmla="*/ 14 h 1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7" h="14">
                      <a:moveTo>
                        <a:pt x="35" y="14"/>
                      </a:moveTo>
                      <a:cubicBezTo>
                        <a:pt x="37" y="14"/>
                        <a:pt x="37" y="13"/>
                        <a:pt x="37" y="12"/>
                      </a:cubicBezTo>
                      <a:cubicBezTo>
                        <a:pt x="37" y="11"/>
                        <a:pt x="36" y="10"/>
                        <a:pt x="36" y="9"/>
                      </a:cubicBezTo>
                      <a:cubicBezTo>
                        <a:pt x="33" y="6"/>
                        <a:pt x="31" y="4"/>
                        <a:pt x="29" y="1"/>
                      </a:cubicBezTo>
                      <a:cubicBezTo>
                        <a:pt x="27" y="0"/>
                        <a:pt x="27" y="0"/>
                        <a:pt x="27" y="0"/>
                      </a:cubicBezTo>
                      <a:cubicBezTo>
                        <a:pt x="27" y="0"/>
                        <a:pt x="27" y="0"/>
                        <a:pt x="27" y="0"/>
                      </a:cubicBezTo>
                      <a:cubicBezTo>
                        <a:pt x="27" y="0"/>
                        <a:pt x="27" y="0"/>
                        <a:pt x="27" y="0"/>
                      </a:cubicBezTo>
                      <a:cubicBezTo>
                        <a:pt x="27" y="0"/>
                        <a:pt x="26" y="0"/>
                        <a:pt x="26" y="0"/>
                      </a:cubicBezTo>
                      <a:cubicBezTo>
                        <a:pt x="26" y="0"/>
                        <a:pt x="26" y="0"/>
                        <a:pt x="26" y="0"/>
                      </a:cubicBezTo>
                      <a:cubicBezTo>
                        <a:pt x="26" y="0"/>
                        <a:pt x="26" y="0"/>
                        <a:pt x="25" y="0"/>
                      </a:cubicBezTo>
                      <a:cubicBezTo>
                        <a:pt x="25" y="0"/>
                        <a:pt x="25" y="0"/>
                        <a:pt x="25" y="0"/>
                      </a:cubicBezTo>
                      <a:cubicBezTo>
                        <a:pt x="25" y="0"/>
                        <a:pt x="25" y="0"/>
                        <a:pt x="25" y="0"/>
                      </a:cubicBezTo>
                      <a:cubicBezTo>
                        <a:pt x="25" y="0"/>
                        <a:pt x="25" y="0"/>
                        <a:pt x="25" y="0"/>
                      </a:cubicBezTo>
                      <a:cubicBezTo>
                        <a:pt x="25" y="0"/>
                        <a:pt x="25" y="0"/>
                        <a:pt x="24" y="0"/>
                      </a:cubicBezTo>
                      <a:cubicBezTo>
                        <a:pt x="24" y="0"/>
                        <a:pt x="24" y="0"/>
                        <a:pt x="24" y="0"/>
                      </a:cubicBezTo>
                      <a:cubicBezTo>
                        <a:pt x="23" y="0"/>
                        <a:pt x="23" y="0"/>
                        <a:pt x="23" y="0"/>
                      </a:cubicBezTo>
                      <a:cubicBezTo>
                        <a:pt x="23" y="0"/>
                        <a:pt x="23" y="0"/>
                        <a:pt x="23" y="0"/>
                      </a:cubicBezTo>
                      <a:cubicBezTo>
                        <a:pt x="0" y="9"/>
                        <a:pt x="0" y="9"/>
                        <a:pt x="0" y="9"/>
                      </a:cubicBezTo>
                      <a:lnTo>
                        <a:pt x="35" y="14"/>
                      </a:lnTo>
                      <a:close/>
                    </a:path>
                  </a:pathLst>
                </a:custGeom>
                <a:solidFill>
                  <a:srgbClr val="363535"/>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46" name="Freeform 74"/>
                <p:cNvSpPr>
                  <a:spLocks noChangeArrowheads="1"/>
                </p:cNvSpPr>
                <p:nvPr/>
              </p:nvSpPr>
              <p:spPr bwMode="auto">
                <a:xfrm>
                  <a:off x="0" y="749300"/>
                  <a:ext cx="104775" cy="49212"/>
                </a:xfrm>
                <a:custGeom>
                  <a:avLst/>
                  <a:gdLst>
                    <a:gd name="T0" fmla="*/ 0 w 28"/>
                    <a:gd name="T1" fmla="*/ 143301558 h 13"/>
                    <a:gd name="T2" fmla="*/ 0 w 28"/>
                    <a:gd name="T3" fmla="*/ 186293919 h 13"/>
                    <a:gd name="T4" fmla="*/ 392064308 w 28"/>
                    <a:gd name="T5" fmla="*/ 57320623 h 13"/>
                    <a:gd name="T6" fmla="*/ 392064308 w 28"/>
                    <a:gd name="T7" fmla="*/ 0 h 13"/>
                    <a:gd name="T8" fmla="*/ 0 w 28"/>
                    <a:gd name="T9" fmla="*/ 128973295 h 13"/>
                    <a:gd name="T10" fmla="*/ 0 w 28"/>
                    <a:gd name="T11" fmla="*/ 143301558 h 13"/>
                    <a:gd name="T12" fmla="*/ 0 60000 65536"/>
                    <a:gd name="T13" fmla="*/ 0 60000 65536"/>
                    <a:gd name="T14" fmla="*/ 0 60000 65536"/>
                    <a:gd name="T15" fmla="*/ 0 60000 65536"/>
                    <a:gd name="T16" fmla="*/ 0 60000 65536"/>
                    <a:gd name="T17" fmla="*/ 0 60000 65536"/>
                    <a:gd name="T18" fmla="*/ 0 w 28"/>
                    <a:gd name="T19" fmla="*/ 0 h 13"/>
                    <a:gd name="T20" fmla="*/ 28 w 28"/>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28" h="13">
                      <a:moveTo>
                        <a:pt x="0" y="10"/>
                      </a:moveTo>
                      <a:cubicBezTo>
                        <a:pt x="0" y="13"/>
                        <a:pt x="0" y="13"/>
                        <a:pt x="0" y="13"/>
                      </a:cubicBezTo>
                      <a:cubicBezTo>
                        <a:pt x="28" y="4"/>
                        <a:pt x="28" y="4"/>
                        <a:pt x="28" y="4"/>
                      </a:cubicBezTo>
                      <a:cubicBezTo>
                        <a:pt x="28" y="0"/>
                        <a:pt x="28" y="0"/>
                        <a:pt x="28" y="0"/>
                      </a:cubicBezTo>
                      <a:cubicBezTo>
                        <a:pt x="0" y="9"/>
                        <a:pt x="0" y="9"/>
                        <a:pt x="0" y="9"/>
                      </a:cubicBezTo>
                      <a:cubicBezTo>
                        <a:pt x="0" y="9"/>
                        <a:pt x="0" y="9"/>
                        <a:pt x="0" y="10"/>
                      </a:cubicBezTo>
                      <a:close/>
                    </a:path>
                  </a:pathLst>
                </a:custGeom>
                <a:solidFill>
                  <a:srgbClr val="363535"/>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sp>
              <p:nvSpPr>
                <p:cNvPr id="47" name="Freeform 77"/>
                <p:cNvSpPr>
                  <a:spLocks noChangeArrowheads="1"/>
                </p:cNvSpPr>
                <p:nvPr/>
              </p:nvSpPr>
              <p:spPr bwMode="auto">
                <a:xfrm>
                  <a:off x="146050" y="712788"/>
                  <a:ext cx="11113" cy="36512"/>
                </a:xfrm>
                <a:custGeom>
                  <a:avLst/>
                  <a:gdLst>
                    <a:gd name="T0" fmla="*/ 27445406 w 3"/>
                    <a:gd name="T1" fmla="*/ 133312614 h 10"/>
                    <a:gd name="T2" fmla="*/ 41166256 w 3"/>
                    <a:gd name="T3" fmla="*/ 133312614 h 10"/>
                    <a:gd name="T4" fmla="*/ 41166256 w 3"/>
                    <a:gd name="T5" fmla="*/ 0 h 10"/>
                    <a:gd name="T6" fmla="*/ 27445406 w 3"/>
                    <a:gd name="T7" fmla="*/ 0 h 10"/>
                    <a:gd name="T8" fmla="*/ 27445406 w 3"/>
                    <a:gd name="T9" fmla="*/ 0 h 10"/>
                    <a:gd name="T10" fmla="*/ 13720851 w 3"/>
                    <a:gd name="T11" fmla="*/ 0 h 10"/>
                    <a:gd name="T12" fmla="*/ 0 w 3"/>
                    <a:gd name="T13" fmla="*/ 0 h 10"/>
                    <a:gd name="T14" fmla="*/ 27445406 w 3"/>
                    <a:gd name="T15" fmla="*/ 93317370 h 10"/>
                    <a:gd name="T16" fmla="*/ 27445406 w 3"/>
                    <a:gd name="T17" fmla="*/ 133312614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10"/>
                    <a:gd name="T29" fmla="*/ 3 w 3"/>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10">
                      <a:moveTo>
                        <a:pt x="2" y="10"/>
                      </a:moveTo>
                      <a:cubicBezTo>
                        <a:pt x="3" y="10"/>
                        <a:pt x="3" y="10"/>
                        <a:pt x="3" y="10"/>
                      </a:cubicBezTo>
                      <a:cubicBezTo>
                        <a:pt x="3" y="0"/>
                        <a:pt x="3" y="0"/>
                        <a:pt x="3" y="0"/>
                      </a:cubicBezTo>
                      <a:cubicBezTo>
                        <a:pt x="2" y="0"/>
                        <a:pt x="2" y="0"/>
                        <a:pt x="2" y="0"/>
                      </a:cubicBezTo>
                      <a:cubicBezTo>
                        <a:pt x="2" y="0"/>
                        <a:pt x="2" y="0"/>
                        <a:pt x="2" y="0"/>
                      </a:cubicBezTo>
                      <a:cubicBezTo>
                        <a:pt x="2" y="0"/>
                        <a:pt x="1" y="0"/>
                        <a:pt x="1" y="0"/>
                      </a:cubicBezTo>
                      <a:cubicBezTo>
                        <a:pt x="0" y="0"/>
                        <a:pt x="0" y="0"/>
                        <a:pt x="0" y="0"/>
                      </a:cubicBezTo>
                      <a:cubicBezTo>
                        <a:pt x="1" y="2"/>
                        <a:pt x="2" y="4"/>
                        <a:pt x="2" y="7"/>
                      </a:cubicBezTo>
                      <a:lnTo>
                        <a:pt x="2" y="10"/>
                      </a:lnTo>
                      <a:close/>
                    </a:path>
                  </a:pathLst>
                </a:custGeom>
                <a:solidFill>
                  <a:srgbClr val="363535"/>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sz="2100">
                    <a:solidFill>
                      <a:schemeClr val="bg1"/>
                    </a:solidFill>
                  </a:endParaRPr>
                </a:p>
              </p:txBody>
            </p:sp>
          </p:grpSp>
        </p:grpSp>
        <p:pic>
          <p:nvPicPr>
            <p:cNvPr id="42" name="Picture 30" descr="Reduced-Cost.png"/>
            <p:cNvPicPr>
              <a:picLocks noChangeAspect="1" noChangeArrowheads="1"/>
            </p:cNvPicPr>
            <p:nvPr/>
          </p:nvPicPr>
          <p:blipFill>
            <a:blip r:embed="rId1" cstate="print">
              <a:extLst>
                <a:ext uri="{28A0092B-C50C-407E-A947-70E740481C1C}">
                  <a14:useLocalDpi xmlns:a14="http://schemas.microsoft.com/office/drawing/2010/main" val="0"/>
                </a:ext>
              </a:extLst>
            </a:blip>
            <a:srcRect l="10599" r="12094"/>
            <a:stretch>
              <a:fillRect/>
            </a:stretch>
          </p:blipFill>
          <p:spPr bwMode="auto">
            <a:xfrm>
              <a:off x="0" y="0"/>
              <a:ext cx="706511" cy="93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 name="Group 57"/>
          <p:cNvGrpSpPr/>
          <p:nvPr/>
        </p:nvGrpSpPr>
        <p:grpSpPr bwMode="auto">
          <a:xfrm>
            <a:off x="3767348" y="3812523"/>
            <a:ext cx="2324974" cy="1317796"/>
            <a:chOff x="0" y="0"/>
            <a:chExt cx="2031202" cy="1028700"/>
          </a:xfrm>
        </p:grpSpPr>
        <p:sp>
          <p:nvSpPr>
            <p:cNvPr id="49" name="Rectangle 75"/>
            <p:cNvSpPr>
              <a:spLocks noChangeArrowheads="1"/>
            </p:cNvSpPr>
            <p:nvPr/>
          </p:nvSpPr>
          <p:spPr bwMode="auto">
            <a:xfrm>
              <a:off x="0" y="0"/>
              <a:ext cx="2031202" cy="1028700"/>
            </a:xfrm>
            <a:prstGeom prst="rect">
              <a:avLst/>
            </a:prstGeom>
            <a:solidFill>
              <a:srgbClr val="7F7F7F"/>
            </a:solidFill>
            <a:ln>
              <a:noFill/>
            </a:ln>
            <a:extLst>
              <a:ext uri="{91240B29-F687-4F45-9708-019B960494DF}">
                <a14:hiddenLine xmlns:a14="http://schemas.microsoft.com/office/drawing/2010/main" w="25400">
                  <a:solidFill>
                    <a:srgbClr val="000000"/>
                  </a:solidFill>
                  <a:bevel/>
                </a14:hiddenLine>
              </a:ext>
            </a:extLst>
          </p:spPr>
          <p:txBody>
            <a:bodyPr lIns="91428" tIns="45714" rIns="91428" bIns="45714" anchor="ctr"/>
            <a:lstStyle/>
            <a:p>
              <a:pPr algn="ctr">
                <a:lnSpc>
                  <a:spcPct val="90000"/>
                </a:lnSpc>
                <a:spcBef>
                  <a:spcPts val="835"/>
                </a:spcBef>
                <a:buClr>
                  <a:srgbClr val="FFFF99"/>
                </a:buClr>
                <a:buSzPct val="120000"/>
              </a:pPr>
              <a:endParaRPr lang="zh-CN" altLang="zh-CN" sz="1600">
                <a:solidFill>
                  <a:schemeClr val="bg1"/>
                </a:solidFill>
                <a:latin typeface="微软雅黑" panose="020B0503020204020204" charset="-122"/>
                <a:ea typeface="微软雅黑" panose="020B0503020204020204" charset="-122"/>
                <a:sym typeface="微软雅黑" panose="020B0503020204020204" charset="-122"/>
              </a:endParaRPr>
            </a:p>
            <a:p>
              <a:pPr algn="ctr">
                <a:lnSpc>
                  <a:spcPct val="90000"/>
                </a:lnSpc>
                <a:spcBef>
                  <a:spcPts val="835"/>
                </a:spcBef>
                <a:buClr>
                  <a:srgbClr val="FFFF99"/>
                </a:buClr>
                <a:buSzPct val="120000"/>
              </a:pPr>
              <a:endParaRPr lang="zh-CN" altLang="zh-CN" sz="1600">
                <a:solidFill>
                  <a:schemeClr val="bg1"/>
                </a:solidFill>
                <a:latin typeface="微软雅黑" panose="020B0503020204020204" charset="-122"/>
                <a:ea typeface="微软雅黑" panose="020B0503020204020204" charset="-122"/>
                <a:sym typeface="微软雅黑" panose="020B0503020204020204" charset="-122"/>
              </a:endParaRPr>
            </a:p>
          </p:txBody>
        </p:sp>
        <p:sp>
          <p:nvSpPr>
            <p:cNvPr id="50" name="矩形 25"/>
            <p:cNvSpPr>
              <a:spLocks noChangeArrowheads="1"/>
            </p:cNvSpPr>
            <p:nvPr/>
          </p:nvSpPr>
          <p:spPr bwMode="auto">
            <a:xfrm>
              <a:off x="393412" y="75047"/>
              <a:ext cx="1236721" cy="751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90000"/>
                </a:lnSpc>
                <a:spcBef>
                  <a:spcPts val="835"/>
                </a:spcBef>
                <a:buClr>
                  <a:srgbClr val="FFFF99"/>
                </a:buClr>
                <a:buSzPct val="120000"/>
              </a:pPr>
              <a:r>
                <a:rPr lang="zh-CN" altLang="en-US" sz="1600" dirty="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a:p>
              <a:pPr algn="ctr">
                <a:lnSpc>
                  <a:spcPct val="90000"/>
                </a:lnSpc>
                <a:spcBef>
                  <a:spcPts val="835"/>
                </a:spcBef>
                <a:buClr>
                  <a:srgbClr val="FFFF99"/>
                </a:buClr>
                <a:buSzPct val="120000"/>
              </a:pPr>
              <a:r>
                <a:rPr lang="zh-CN" altLang="en-US" sz="1600" dirty="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a:p>
              <a:pPr algn="ctr">
                <a:lnSpc>
                  <a:spcPct val="90000"/>
                </a:lnSpc>
                <a:spcBef>
                  <a:spcPts val="835"/>
                </a:spcBef>
                <a:buClr>
                  <a:srgbClr val="FFFF99"/>
                </a:buClr>
                <a:buSzPct val="120000"/>
              </a:pPr>
              <a:r>
                <a:rPr lang="zh-CN" altLang="en-US" sz="1600" dirty="0">
                  <a:solidFill>
                    <a:schemeClr val="bg1"/>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bg1"/>
                </a:solidFill>
                <a:latin typeface="微软雅黑" panose="020B0503020204020204" charset="-122"/>
                <a:ea typeface="微软雅黑" panose="020B0503020204020204" charset="-122"/>
                <a:sym typeface="微软雅黑" panose="020B0503020204020204" charset="-122"/>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25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strVal val="#ppt_w*0.70"/>
                                          </p:val>
                                        </p:tav>
                                        <p:tav tm="100000">
                                          <p:val>
                                            <p:strVal val="#ppt_w"/>
                                          </p:val>
                                        </p:tav>
                                      </p:tavLst>
                                    </p:anim>
                                    <p:anim calcmode="lin" valueType="num">
                                      <p:cBhvr>
                                        <p:cTn id="8" dur="1000" fill="hold"/>
                                        <p:tgtEl>
                                          <p:spTgt spid="13"/>
                                        </p:tgtEl>
                                        <p:attrNameLst>
                                          <p:attrName>ppt_h</p:attrName>
                                        </p:attrNameLst>
                                      </p:cBhvr>
                                      <p:tavLst>
                                        <p:tav tm="0">
                                          <p:val>
                                            <p:strVal val="#ppt_h"/>
                                          </p:val>
                                        </p:tav>
                                        <p:tav tm="100000">
                                          <p:val>
                                            <p:strVal val="#ppt_h"/>
                                          </p:val>
                                        </p:tav>
                                      </p:tavLst>
                                    </p:anim>
                                    <p:animEffect transition="in" filter="fade">
                                      <p:cBhvr>
                                        <p:cTn id="9" dur="1000"/>
                                        <p:tgtEl>
                                          <p:spTgt spid="13"/>
                                        </p:tgtEl>
                                      </p:cBhvr>
                                    </p:animEffect>
                                  </p:childTnLst>
                                </p:cTn>
                              </p:par>
                              <p:par>
                                <p:cTn id="10" presetID="55" presetClass="entr" presetSubtype="0" fill="hold" nodeType="withEffect">
                                  <p:stCondLst>
                                    <p:cond delay="750"/>
                                  </p:stCondLst>
                                  <p:childTnLst>
                                    <p:set>
                                      <p:cBhvr>
                                        <p:cTn id="11" dur="1" fill="hold">
                                          <p:stCondLst>
                                            <p:cond delay="0"/>
                                          </p:stCondLst>
                                        </p:cTn>
                                        <p:tgtEl>
                                          <p:spTgt spid="31"/>
                                        </p:tgtEl>
                                        <p:attrNameLst>
                                          <p:attrName>style.visibility</p:attrName>
                                        </p:attrNameLst>
                                      </p:cBhvr>
                                      <p:to>
                                        <p:strVal val="visible"/>
                                      </p:to>
                                    </p:set>
                                    <p:anim calcmode="lin" valueType="num">
                                      <p:cBhvr>
                                        <p:cTn id="12" dur="1000" fill="hold"/>
                                        <p:tgtEl>
                                          <p:spTgt spid="31"/>
                                        </p:tgtEl>
                                        <p:attrNameLst>
                                          <p:attrName>ppt_w</p:attrName>
                                        </p:attrNameLst>
                                      </p:cBhvr>
                                      <p:tavLst>
                                        <p:tav tm="0">
                                          <p:val>
                                            <p:strVal val="#ppt_w*0.70"/>
                                          </p:val>
                                        </p:tav>
                                        <p:tav tm="100000">
                                          <p:val>
                                            <p:strVal val="#ppt_w"/>
                                          </p:val>
                                        </p:tav>
                                      </p:tavLst>
                                    </p:anim>
                                    <p:anim calcmode="lin" valueType="num">
                                      <p:cBhvr>
                                        <p:cTn id="13" dur="1000" fill="hold"/>
                                        <p:tgtEl>
                                          <p:spTgt spid="31"/>
                                        </p:tgtEl>
                                        <p:attrNameLst>
                                          <p:attrName>ppt_h</p:attrName>
                                        </p:attrNameLst>
                                      </p:cBhvr>
                                      <p:tavLst>
                                        <p:tav tm="0">
                                          <p:val>
                                            <p:strVal val="#ppt_h"/>
                                          </p:val>
                                        </p:tav>
                                        <p:tav tm="100000">
                                          <p:val>
                                            <p:strVal val="#ppt_h"/>
                                          </p:val>
                                        </p:tav>
                                      </p:tavLst>
                                    </p:anim>
                                    <p:animEffect transition="in" filter="fade">
                                      <p:cBhvr>
                                        <p:cTn id="14" dur="1000"/>
                                        <p:tgtEl>
                                          <p:spTgt spid="31"/>
                                        </p:tgtEl>
                                      </p:cBhvr>
                                    </p:animEffect>
                                  </p:childTnLst>
                                </p:cTn>
                              </p:par>
                              <p:par>
                                <p:cTn id="15" presetID="55" presetClass="entr" presetSubtype="0" fill="hold" nodeType="withEffect">
                                  <p:stCondLst>
                                    <p:cond delay="1000"/>
                                  </p:stCondLst>
                                  <p:childTnLst>
                                    <p:set>
                                      <p:cBhvr>
                                        <p:cTn id="16" dur="1" fill="hold">
                                          <p:stCondLst>
                                            <p:cond delay="0"/>
                                          </p:stCondLst>
                                        </p:cTn>
                                        <p:tgtEl>
                                          <p:spTgt spid="23"/>
                                        </p:tgtEl>
                                        <p:attrNameLst>
                                          <p:attrName>style.visibility</p:attrName>
                                        </p:attrNameLst>
                                      </p:cBhvr>
                                      <p:to>
                                        <p:strVal val="visible"/>
                                      </p:to>
                                    </p:set>
                                    <p:anim calcmode="lin" valueType="num">
                                      <p:cBhvr>
                                        <p:cTn id="17" dur="1000" fill="hold"/>
                                        <p:tgtEl>
                                          <p:spTgt spid="23"/>
                                        </p:tgtEl>
                                        <p:attrNameLst>
                                          <p:attrName>ppt_w</p:attrName>
                                        </p:attrNameLst>
                                      </p:cBhvr>
                                      <p:tavLst>
                                        <p:tav tm="0">
                                          <p:val>
                                            <p:strVal val="#ppt_w*0.70"/>
                                          </p:val>
                                        </p:tav>
                                        <p:tav tm="100000">
                                          <p:val>
                                            <p:strVal val="#ppt_w"/>
                                          </p:val>
                                        </p:tav>
                                      </p:tavLst>
                                    </p:anim>
                                    <p:anim calcmode="lin" valueType="num">
                                      <p:cBhvr>
                                        <p:cTn id="18" dur="1000" fill="hold"/>
                                        <p:tgtEl>
                                          <p:spTgt spid="23"/>
                                        </p:tgtEl>
                                        <p:attrNameLst>
                                          <p:attrName>ppt_h</p:attrName>
                                        </p:attrNameLst>
                                      </p:cBhvr>
                                      <p:tavLst>
                                        <p:tav tm="0">
                                          <p:val>
                                            <p:strVal val="#ppt_h"/>
                                          </p:val>
                                        </p:tav>
                                        <p:tav tm="100000">
                                          <p:val>
                                            <p:strVal val="#ppt_h"/>
                                          </p:val>
                                        </p:tav>
                                      </p:tavLst>
                                    </p:anim>
                                    <p:animEffect transition="in" filter="fade">
                                      <p:cBhvr>
                                        <p:cTn id="19" dur="1000"/>
                                        <p:tgtEl>
                                          <p:spTgt spid="23"/>
                                        </p:tgtEl>
                                      </p:cBhvr>
                                    </p:animEffect>
                                  </p:childTnLst>
                                </p:cTn>
                              </p:par>
                              <p:par>
                                <p:cTn id="20" presetID="55" presetClass="entr" presetSubtype="0" fill="hold" nodeType="withEffect">
                                  <p:stCondLst>
                                    <p:cond delay="1500"/>
                                  </p:stCondLst>
                                  <p:childTnLst>
                                    <p:set>
                                      <p:cBhvr>
                                        <p:cTn id="21" dur="1" fill="hold">
                                          <p:stCondLst>
                                            <p:cond delay="0"/>
                                          </p:stCondLst>
                                        </p:cTn>
                                        <p:tgtEl>
                                          <p:spTgt spid="40"/>
                                        </p:tgtEl>
                                        <p:attrNameLst>
                                          <p:attrName>style.visibility</p:attrName>
                                        </p:attrNameLst>
                                      </p:cBhvr>
                                      <p:to>
                                        <p:strVal val="visible"/>
                                      </p:to>
                                    </p:set>
                                    <p:anim calcmode="lin" valueType="num">
                                      <p:cBhvr>
                                        <p:cTn id="22" dur="1000" fill="hold"/>
                                        <p:tgtEl>
                                          <p:spTgt spid="40"/>
                                        </p:tgtEl>
                                        <p:attrNameLst>
                                          <p:attrName>ppt_w</p:attrName>
                                        </p:attrNameLst>
                                      </p:cBhvr>
                                      <p:tavLst>
                                        <p:tav tm="0">
                                          <p:val>
                                            <p:strVal val="#ppt_w*0.70"/>
                                          </p:val>
                                        </p:tav>
                                        <p:tav tm="100000">
                                          <p:val>
                                            <p:strVal val="#ppt_w"/>
                                          </p:val>
                                        </p:tav>
                                      </p:tavLst>
                                    </p:anim>
                                    <p:anim calcmode="lin" valueType="num">
                                      <p:cBhvr>
                                        <p:cTn id="23" dur="1000" fill="hold"/>
                                        <p:tgtEl>
                                          <p:spTgt spid="40"/>
                                        </p:tgtEl>
                                        <p:attrNameLst>
                                          <p:attrName>ppt_h</p:attrName>
                                        </p:attrNameLst>
                                      </p:cBhvr>
                                      <p:tavLst>
                                        <p:tav tm="0">
                                          <p:val>
                                            <p:strVal val="#ppt_h"/>
                                          </p:val>
                                        </p:tav>
                                        <p:tav tm="100000">
                                          <p:val>
                                            <p:strVal val="#ppt_h"/>
                                          </p:val>
                                        </p:tav>
                                      </p:tavLst>
                                    </p:anim>
                                    <p:animEffect transition="in" filter="fade">
                                      <p:cBhvr>
                                        <p:cTn id="24" dur="1000"/>
                                        <p:tgtEl>
                                          <p:spTgt spid="40"/>
                                        </p:tgtEl>
                                      </p:cBhvr>
                                    </p:animEffect>
                                  </p:childTnLst>
                                </p:cTn>
                              </p:par>
                              <p:par>
                                <p:cTn id="25" presetID="2" presetClass="entr" presetSubtype="2" fill="hold" grpId="0" nodeType="withEffect">
                                  <p:stCondLst>
                                    <p:cond delay="175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750" fill="hold"/>
                                        <p:tgtEl>
                                          <p:spTgt spid="5"/>
                                        </p:tgtEl>
                                        <p:attrNameLst>
                                          <p:attrName>ppt_x</p:attrName>
                                        </p:attrNameLst>
                                      </p:cBhvr>
                                      <p:tavLst>
                                        <p:tav tm="0">
                                          <p:val>
                                            <p:strVal val="1+#ppt_w/2"/>
                                          </p:val>
                                        </p:tav>
                                        <p:tav tm="100000">
                                          <p:val>
                                            <p:strVal val="#ppt_x"/>
                                          </p:val>
                                        </p:tav>
                                      </p:tavLst>
                                    </p:anim>
                                    <p:anim calcmode="lin" valueType="num">
                                      <p:cBhvr additive="base">
                                        <p:cTn id="28" dur="750" fill="hold"/>
                                        <p:tgtEl>
                                          <p:spTgt spid="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175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750" fill="hold"/>
                                        <p:tgtEl>
                                          <p:spTgt spid="4"/>
                                        </p:tgtEl>
                                        <p:attrNameLst>
                                          <p:attrName>ppt_x</p:attrName>
                                        </p:attrNameLst>
                                      </p:cBhvr>
                                      <p:tavLst>
                                        <p:tav tm="0">
                                          <p:val>
                                            <p:strVal val="0-#ppt_w/2"/>
                                          </p:val>
                                        </p:tav>
                                        <p:tav tm="100000">
                                          <p:val>
                                            <p:strVal val="#ppt_x"/>
                                          </p:val>
                                        </p:tav>
                                      </p:tavLst>
                                    </p:anim>
                                    <p:anim calcmode="lin" valueType="num">
                                      <p:cBhvr additive="base">
                                        <p:cTn id="32" dur="750" fill="hold"/>
                                        <p:tgtEl>
                                          <p:spTgt spid="4"/>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175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750" fill="hold"/>
                                        <p:tgtEl>
                                          <p:spTgt spid="48"/>
                                        </p:tgtEl>
                                        <p:attrNameLst>
                                          <p:attrName>ppt_x</p:attrName>
                                        </p:attrNameLst>
                                      </p:cBhvr>
                                      <p:tavLst>
                                        <p:tav tm="0">
                                          <p:val>
                                            <p:strVal val="0-#ppt_w/2"/>
                                          </p:val>
                                        </p:tav>
                                        <p:tav tm="100000">
                                          <p:val>
                                            <p:strVal val="#ppt_x"/>
                                          </p:val>
                                        </p:tav>
                                      </p:tavLst>
                                    </p:anim>
                                    <p:anim calcmode="lin" valueType="num">
                                      <p:cBhvr additive="base">
                                        <p:cTn id="36" dur="750" fill="hold"/>
                                        <p:tgtEl>
                                          <p:spTgt spid="4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175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750" fill="hold"/>
                                        <p:tgtEl>
                                          <p:spTgt spid="8"/>
                                        </p:tgtEl>
                                        <p:attrNameLst>
                                          <p:attrName>ppt_x</p:attrName>
                                        </p:attrNameLst>
                                      </p:cBhvr>
                                      <p:tavLst>
                                        <p:tav tm="0">
                                          <p:val>
                                            <p:strVal val="1+#ppt_w/2"/>
                                          </p:val>
                                        </p:tav>
                                        <p:tav tm="100000">
                                          <p:val>
                                            <p:strVal val="#ppt_x"/>
                                          </p:val>
                                        </p:tav>
                                      </p:tavLst>
                                    </p:anim>
                                    <p:anim calcmode="lin" valueType="num">
                                      <p:cBhvr additive="base">
                                        <p:cTn id="40" dur="750" fill="hold"/>
                                        <p:tgtEl>
                                          <p:spTgt spid="8"/>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175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750" fill="hold"/>
                                        <p:tgtEl>
                                          <p:spTgt spid="6"/>
                                        </p:tgtEl>
                                        <p:attrNameLst>
                                          <p:attrName>ppt_x</p:attrName>
                                        </p:attrNameLst>
                                      </p:cBhvr>
                                      <p:tavLst>
                                        <p:tav tm="0">
                                          <p:val>
                                            <p:strVal val="0-#ppt_w/2"/>
                                          </p:val>
                                        </p:tav>
                                        <p:tav tm="100000">
                                          <p:val>
                                            <p:strVal val="#ppt_x"/>
                                          </p:val>
                                        </p:tav>
                                      </p:tavLst>
                                    </p:anim>
                                    <p:anim calcmode="lin" valueType="num">
                                      <p:cBhvr additive="base">
                                        <p:cTn id="44" dur="750" fill="hold"/>
                                        <p:tgtEl>
                                          <p:spTgt spid="6"/>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175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750" fill="hold"/>
                                        <p:tgtEl>
                                          <p:spTgt spid="12"/>
                                        </p:tgtEl>
                                        <p:attrNameLst>
                                          <p:attrName>ppt_x</p:attrName>
                                        </p:attrNameLst>
                                      </p:cBhvr>
                                      <p:tavLst>
                                        <p:tav tm="0">
                                          <p:val>
                                            <p:strVal val="1+#ppt_w/2"/>
                                          </p:val>
                                        </p:tav>
                                        <p:tav tm="100000">
                                          <p:val>
                                            <p:strVal val="#ppt_x"/>
                                          </p:val>
                                        </p:tav>
                                      </p:tavLst>
                                    </p:anim>
                                    <p:anim calcmode="lin" valueType="num">
                                      <p:cBhvr additive="base">
                                        <p:cTn id="48" dur="750" fill="hold"/>
                                        <p:tgtEl>
                                          <p:spTgt spid="12"/>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175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750" fill="hold"/>
                                        <p:tgtEl>
                                          <p:spTgt spid="7"/>
                                        </p:tgtEl>
                                        <p:attrNameLst>
                                          <p:attrName>ppt_x</p:attrName>
                                        </p:attrNameLst>
                                      </p:cBhvr>
                                      <p:tavLst>
                                        <p:tav tm="0">
                                          <p:val>
                                            <p:strVal val="1+#ppt_w/2"/>
                                          </p:val>
                                        </p:tav>
                                        <p:tav tm="100000">
                                          <p:val>
                                            <p:strVal val="#ppt_x"/>
                                          </p:val>
                                        </p:tav>
                                      </p:tavLst>
                                    </p:anim>
                                    <p:anim calcmode="lin" valueType="num">
                                      <p:cBhvr additive="base">
                                        <p:cTn id="52" dur="750" fill="hold"/>
                                        <p:tgtEl>
                                          <p:spTgt spid="7"/>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175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750" fill="hold"/>
                                        <p:tgtEl>
                                          <p:spTgt spid="9"/>
                                        </p:tgtEl>
                                        <p:attrNameLst>
                                          <p:attrName>ppt_x</p:attrName>
                                        </p:attrNameLst>
                                      </p:cBhvr>
                                      <p:tavLst>
                                        <p:tav tm="0">
                                          <p:val>
                                            <p:strVal val="1+#ppt_w/2"/>
                                          </p:val>
                                        </p:tav>
                                        <p:tav tm="100000">
                                          <p:val>
                                            <p:strVal val="#ppt_x"/>
                                          </p:val>
                                        </p:tav>
                                      </p:tavLst>
                                    </p:anim>
                                    <p:anim calcmode="lin" valueType="num">
                                      <p:cBhvr additive="base">
                                        <p:cTn id="56" dur="750" fill="hold"/>
                                        <p:tgtEl>
                                          <p:spTgt spid="9"/>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1750"/>
                                  </p:stCondLst>
                                  <p:childTnLst>
                                    <p:set>
                                      <p:cBhvr>
                                        <p:cTn id="58" dur="1" fill="hold">
                                          <p:stCondLst>
                                            <p:cond delay="0"/>
                                          </p:stCondLst>
                                        </p:cTn>
                                        <p:tgtEl>
                                          <p:spTgt spid="10"/>
                                        </p:tgtEl>
                                        <p:attrNameLst>
                                          <p:attrName>style.visibility</p:attrName>
                                        </p:attrNameLst>
                                      </p:cBhvr>
                                      <p:to>
                                        <p:strVal val="visible"/>
                                      </p:to>
                                    </p:set>
                                    <p:anim calcmode="lin" valueType="num">
                                      <p:cBhvr additive="base">
                                        <p:cTn id="59" dur="750" fill="hold"/>
                                        <p:tgtEl>
                                          <p:spTgt spid="10"/>
                                        </p:tgtEl>
                                        <p:attrNameLst>
                                          <p:attrName>ppt_x</p:attrName>
                                        </p:attrNameLst>
                                      </p:cBhvr>
                                      <p:tavLst>
                                        <p:tav tm="0">
                                          <p:val>
                                            <p:strVal val="0-#ppt_w/2"/>
                                          </p:val>
                                        </p:tav>
                                        <p:tav tm="100000">
                                          <p:val>
                                            <p:strVal val="#ppt_x"/>
                                          </p:val>
                                        </p:tav>
                                      </p:tavLst>
                                    </p:anim>
                                    <p:anim calcmode="lin" valueType="num">
                                      <p:cBhvr additive="base">
                                        <p:cTn id="60" dur="750" fill="hold"/>
                                        <p:tgtEl>
                                          <p:spTgt spid="10"/>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1750"/>
                                  </p:stCondLst>
                                  <p:childTnLst>
                                    <p:set>
                                      <p:cBhvr>
                                        <p:cTn id="62" dur="1" fill="hold">
                                          <p:stCondLst>
                                            <p:cond delay="0"/>
                                          </p:stCondLst>
                                        </p:cTn>
                                        <p:tgtEl>
                                          <p:spTgt spid="11"/>
                                        </p:tgtEl>
                                        <p:attrNameLst>
                                          <p:attrName>style.visibility</p:attrName>
                                        </p:attrNameLst>
                                      </p:cBhvr>
                                      <p:to>
                                        <p:strVal val="visible"/>
                                      </p:to>
                                    </p:set>
                                    <p:anim calcmode="lin" valueType="num">
                                      <p:cBhvr additive="base">
                                        <p:cTn id="63" dur="750" fill="hold"/>
                                        <p:tgtEl>
                                          <p:spTgt spid="11"/>
                                        </p:tgtEl>
                                        <p:attrNameLst>
                                          <p:attrName>ppt_x</p:attrName>
                                        </p:attrNameLst>
                                      </p:cBhvr>
                                      <p:tavLst>
                                        <p:tav tm="0">
                                          <p:val>
                                            <p:strVal val="1+#ppt_w/2"/>
                                          </p:val>
                                        </p:tav>
                                        <p:tav tm="100000">
                                          <p:val>
                                            <p:strVal val="#ppt_x"/>
                                          </p:val>
                                        </p:tav>
                                      </p:tavLst>
                                    </p:anim>
                                    <p:anim calcmode="lin" valueType="num">
                                      <p:cBhvr additive="base">
                                        <p:cTn id="6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19"/>
          <p:cNvSpPr/>
          <p:nvPr/>
        </p:nvSpPr>
        <p:spPr bwMode="auto">
          <a:xfrm>
            <a:off x="3860680" y="5214502"/>
            <a:ext cx="2566155" cy="1644195"/>
          </a:xfrm>
          <a:custGeom>
            <a:avLst/>
            <a:gdLst>
              <a:gd name="T0" fmla="*/ 476 w 542"/>
              <a:gd name="T1" fmla="*/ 410 h 410"/>
              <a:gd name="T2" fmla="*/ 476 w 542"/>
              <a:gd name="T3" fmla="*/ 121 h 410"/>
              <a:gd name="T4" fmla="*/ 422 w 542"/>
              <a:gd name="T5" fmla="*/ 67 h 410"/>
              <a:gd name="T6" fmla="*/ 0 w 542"/>
              <a:gd name="T7" fmla="*/ 67 h 410"/>
              <a:gd name="T8" fmla="*/ 0 w 542"/>
              <a:gd name="T9" fmla="*/ 0 h 410"/>
              <a:gd name="T10" fmla="*/ 422 w 542"/>
              <a:gd name="T11" fmla="*/ 0 h 410"/>
              <a:gd name="T12" fmla="*/ 542 w 542"/>
              <a:gd name="T13" fmla="*/ 121 h 410"/>
              <a:gd name="T14" fmla="*/ 542 w 542"/>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410">
                <a:moveTo>
                  <a:pt x="476" y="410"/>
                </a:moveTo>
                <a:cubicBezTo>
                  <a:pt x="476" y="121"/>
                  <a:pt x="476" y="121"/>
                  <a:pt x="476" y="121"/>
                </a:cubicBezTo>
                <a:cubicBezTo>
                  <a:pt x="476" y="91"/>
                  <a:pt x="451" y="67"/>
                  <a:pt x="422" y="67"/>
                </a:cubicBezTo>
                <a:cubicBezTo>
                  <a:pt x="0" y="67"/>
                  <a:pt x="0" y="67"/>
                  <a:pt x="0" y="67"/>
                </a:cubicBezTo>
                <a:cubicBezTo>
                  <a:pt x="0" y="0"/>
                  <a:pt x="0" y="0"/>
                  <a:pt x="0" y="0"/>
                </a:cubicBezTo>
                <a:cubicBezTo>
                  <a:pt x="422" y="0"/>
                  <a:pt x="422" y="0"/>
                  <a:pt x="422" y="0"/>
                </a:cubicBezTo>
                <a:cubicBezTo>
                  <a:pt x="488" y="0"/>
                  <a:pt x="542" y="54"/>
                  <a:pt x="542" y="121"/>
                </a:cubicBezTo>
                <a:cubicBezTo>
                  <a:pt x="542" y="410"/>
                  <a:pt x="542" y="410"/>
                  <a:pt x="542" y="410"/>
                </a:cubicBezTo>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1" name="Freeform 20"/>
          <p:cNvSpPr/>
          <p:nvPr/>
        </p:nvSpPr>
        <p:spPr bwMode="auto">
          <a:xfrm>
            <a:off x="6270459" y="5276647"/>
            <a:ext cx="1866477" cy="733760"/>
          </a:xfrm>
          <a:custGeom>
            <a:avLst/>
            <a:gdLst>
              <a:gd name="T0" fmla="*/ 275 w 394"/>
              <a:gd name="T1" fmla="*/ 155 h 155"/>
              <a:gd name="T2" fmla="*/ 0 w 394"/>
              <a:gd name="T3" fmla="*/ 155 h 155"/>
              <a:gd name="T4" fmla="*/ 0 w 394"/>
              <a:gd name="T5" fmla="*/ 94 h 155"/>
              <a:gd name="T6" fmla="*/ 275 w 394"/>
              <a:gd name="T7" fmla="*/ 94 h 155"/>
              <a:gd name="T8" fmla="*/ 332 w 394"/>
              <a:gd name="T9" fmla="*/ 37 h 155"/>
              <a:gd name="T10" fmla="*/ 332 w 394"/>
              <a:gd name="T11" fmla="*/ 0 h 155"/>
              <a:gd name="T12" fmla="*/ 394 w 394"/>
              <a:gd name="T13" fmla="*/ 0 h 155"/>
              <a:gd name="T14" fmla="*/ 394 w 394"/>
              <a:gd name="T15" fmla="*/ 37 h 155"/>
              <a:gd name="T16" fmla="*/ 275 w 394"/>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155">
                <a:moveTo>
                  <a:pt x="275" y="155"/>
                </a:moveTo>
                <a:cubicBezTo>
                  <a:pt x="0" y="155"/>
                  <a:pt x="0" y="155"/>
                  <a:pt x="0" y="155"/>
                </a:cubicBezTo>
                <a:cubicBezTo>
                  <a:pt x="0" y="94"/>
                  <a:pt x="0" y="94"/>
                  <a:pt x="0" y="94"/>
                </a:cubicBezTo>
                <a:cubicBezTo>
                  <a:pt x="275" y="94"/>
                  <a:pt x="275" y="94"/>
                  <a:pt x="275" y="94"/>
                </a:cubicBezTo>
                <a:cubicBezTo>
                  <a:pt x="307" y="94"/>
                  <a:pt x="332" y="68"/>
                  <a:pt x="332" y="37"/>
                </a:cubicBezTo>
                <a:cubicBezTo>
                  <a:pt x="332" y="0"/>
                  <a:pt x="332" y="0"/>
                  <a:pt x="332" y="0"/>
                </a:cubicBezTo>
                <a:cubicBezTo>
                  <a:pt x="394" y="0"/>
                  <a:pt x="394" y="0"/>
                  <a:pt x="394" y="0"/>
                </a:cubicBezTo>
                <a:cubicBezTo>
                  <a:pt x="394" y="37"/>
                  <a:pt x="394" y="37"/>
                  <a:pt x="394" y="37"/>
                </a:cubicBezTo>
                <a:cubicBezTo>
                  <a:pt x="394" y="102"/>
                  <a:pt x="341" y="155"/>
                  <a:pt x="275" y="155"/>
                </a:cubicBez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2" name="Freeform 21"/>
          <p:cNvSpPr/>
          <p:nvPr/>
        </p:nvSpPr>
        <p:spPr bwMode="auto">
          <a:xfrm>
            <a:off x="6513041" y="2818756"/>
            <a:ext cx="1704087" cy="695669"/>
          </a:xfrm>
          <a:custGeom>
            <a:avLst/>
            <a:gdLst>
              <a:gd name="T0" fmla="*/ 250 w 360"/>
              <a:gd name="T1" fmla="*/ 147 h 147"/>
              <a:gd name="T2" fmla="*/ 0 w 360"/>
              <a:gd name="T3" fmla="*/ 147 h 147"/>
              <a:gd name="T4" fmla="*/ 0 w 360"/>
              <a:gd name="T5" fmla="*/ 102 h 147"/>
              <a:gd name="T6" fmla="*/ 250 w 360"/>
              <a:gd name="T7" fmla="*/ 102 h 147"/>
              <a:gd name="T8" fmla="*/ 315 w 360"/>
              <a:gd name="T9" fmla="*/ 37 h 147"/>
              <a:gd name="T10" fmla="*/ 315 w 360"/>
              <a:gd name="T11" fmla="*/ 0 h 147"/>
              <a:gd name="T12" fmla="*/ 360 w 360"/>
              <a:gd name="T13" fmla="*/ 0 h 147"/>
              <a:gd name="T14" fmla="*/ 360 w 360"/>
              <a:gd name="T15" fmla="*/ 37 h 147"/>
              <a:gd name="T16" fmla="*/ 250 w 360"/>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147">
                <a:moveTo>
                  <a:pt x="250" y="147"/>
                </a:moveTo>
                <a:cubicBezTo>
                  <a:pt x="0" y="147"/>
                  <a:pt x="0" y="147"/>
                  <a:pt x="0" y="147"/>
                </a:cubicBezTo>
                <a:cubicBezTo>
                  <a:pt x="0" y="102"/>
                  <a:pt x="0" y="102"/>
                  <a:pt x="0" y="102"/>
                </a:cubicBezTo>
                <a:cubicBezTo>
                  <a:pt x="250" y="102"/>
                  <a:pt x="250" y="102"/>
                  <a:pt x="250" y="102"/>
                </a:cubicBezTo>
                <a:cubicBezTo>
                  <a:pt x="286" y="102"/>
                  <a:pt x="315" y="73"/>
                  <a:pt x="315" y="37"/>
                </a:cubicBezTo>
                <a:cubicBezTo>
                  <a:pt x="315" y="0"/>
                  <a:pt x="315" y="0"/>
                  <a:pt x="315" y="0"/>
                </a:cubicBezTo>
                <a:cubicBezTo>
                  <a:pt x="360" y="0"/>
                  <a:pt x="360" y="0"/>
                  <a:pt x="360" y="0"/>
                </a:cubicBezTo>
                <a:cubicBezTo>
                  <a:pt x="360" y="37"/>
                  <a:pt x="360" y="37"/>
                  <a:pt x="360" y="37"/>
                </a:cubicBezTo>
                <a:cubicBezTo>
                  <a:pt x="360" y="98"/>
                  <a:pt x="311" y="147"/>
                  <a:pt x="250" y="147"/>
                </a:cubicBez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3" name="Freeform 22"/>
          <p:cNvSpPr/>
          <p:nvPr/>
        </p:nvSpPr>
        <p:spPr bwMode="auto">
          <a:xfrm>
            <a:off x="5290109" y="3670800"/>
            <a:ext cx="739774" cy="1710103"/>
          </a:xfrm>
          <a:custGeom>
            <a:avLst/>
            <a:gdLst>
              <a:gd name="T0" fmla="*/ 156 w 156"/>
              <a:gd name="T1" fmla="*/ 361 h 361"/>
              <a:gd name="T2" fmla="*/ 95 w 156"/>
              <a:gd name="T3" fmla="*/ 361 h 361"/>
              <a:gd name="T4" fmla="*/ 95 w 156"/>
              <a:gd name="T5" fmla="*/ 118 h 361"/>
              <a:gd name="T6" fmla="*/ 38 w 156"/>
              <a:gd name="T7" fmla="*/ 61 h 361"/>
              <a:gd name="T8" fmla="*/ 0 w 156"/>
              <a:gd name="T9" fmla="*/ 61 h 361"/>
              <a:gd name="T10" fmla="*/ 0 w 156"/>
              <a:gd name="T11" fmla="*/ 0 h 361"/>
              <a:gd name="T12" fmla="*/ 38 w 156"/>
              <a:gd name="T13" fmla="*/ 0 h 361"/>
              <a:gd name="T14" fmla="*/ 156 w 156"/>
              <a:gd name="T15" fmla="*/ 118 h 361"/>
              <a:gd name="T16" fmla="*/ 156 w 156"/>
              <a:gd name="T17"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61">
                <a:moveTo>
                  <a:pt x="156" y="361"/>
                </a:moveTo>
                <a:cubicBezTo>
                  <a:pt x="95" y="361"/>
                  <a:pt x="95" y="361"/>
                  <a:pt x="95" y="361"/>
                </a:cubicBezTo>
                <a:cubicBezTo>
                  <a:pt x="95" y="118"/>
                  <a:pt x="95" y="118"/>
                  <a:pt x="95" y="118"/>
                </a:cubicBezTo>
                <a:cubicBezTo>
                  <a:pt x="95" y="87"/>
                  <a:pt x="69" y="61"/>
                  <a:pt x="38" y="61"/>
                </a:cubicBezTo>
                <a:cubicBezTo>
                  <a:pt x="0" y="61"/>
                  <a:pt x="0" y="61"/>
                  <a:pt x="0" y="61"/>
                </a:cubicBezTo>
                <a:cubicBezTo>
                  <a:pt x="0" y="0"/>
                  <a:pt x="0" y="0"/>
                  <a:pt x="0" y="0"/>
                </a:cubicBezTo>
                <a:cubicBezTo>
                  <a:pt x="38" y="0"/>
                  <a:pt x="38" y="0"/>
                  <a:pt x="38" y="0"/>
                </a:cubicBezTo>
                <a:cubicBezTo>
                  <a:pt x="103" y="0"/>
                  <a:pt x="156" y="53"/>
                  <a:pt x="156" y="118"/>
                </a:cubicBezTo>
                <a:lnTo>
                  <a:pt x="156" y="361"/>
                </a:ln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4" name="Freeform 23"/>
          <p:cNvSpPr/>
          <p:nvPr/>
        </p:nvSpPr>
        <p:spPr bwMode="auto">
          <a:xfrm>
            <a:off x="6849848" y="4258209"/>
            <a:ext cx="2072971" cy="1657977"/>
          </a:xfrm>
          <a:custGeom>
            <a:avLst/>
            <a:gdLst>
              <a:gd name="T0" fmla="*/ 54 w 438"/>
              <a:gd name="T1" fmla="*/ 350 h 350"/>
              <a:gd name="T2" fmla="*/ 0 w 438"/>
              <a:gd name="T3" fmla="*/ 350 h 350"/>
              <a:gd name="T4" fmla="*/ 0 w 438"/>
              <a:gd name="T5" fmla="*/ 114 h 350"/>
              <a:gd name="T6" fmla="*/ 115 w 438"/>
              <a:gd name="T7" fmla="*/ 0 h 350"/>
              <a:gd name="T8" fmla="*/ 438 w 438"/>
              <a:gd name="T9" fmla="*/ 0 h 350"/>
              <a:gd name="T10" fmla="*/ 438 w 438"/>
              <a:gd name="T11" fmla="*/ 53 h 350"/>
              <a:gd name="T12" fmla="*/ 115 w 438"/>
              <a:gd name="T13" fmla="*/ 53 h 350"/>
              <a:gd name="T14" fmla="*/ 54 w 438"/>
              <a:gd name="T15" fmla="*/ 114 h 350"/>
              <a:gd name="T16" fmla="*/ 54 w 438"/>
              <a:gd name="T17"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8" h="350">
                <a:moveTo>
                  <a:pt x="54" y="350"/>
                </a:moveTo>
                <a:cubicBezTo>
                  <a:pt x="0" y="350"/>
                  <a:pt x="0" y="350"/>
                  <a:pt x="0" y="350"/>
                </a:cubicBezTo>
                <a:cubicBezTo>
                  <a:pt x="0" y="114"/>
                  <a:pt x="0" y="114"/>
                  <a:pt x="0" y="114"/>
                </a:cubicBezTo>
                <a:cubicBezTo>
                  <a:pt x="0" y="51"/>
                  <a:pt x="52" y="0"/>
                  <a:pt x="115" y="0"/>
                </a:cubicBezTo>
                <a:cubicBezTo>
                  <a:pt x="438" y="0"/>
                  <a:pt x="438" y="0"/>
                  <a:pt x="438" y="0"/>
                </a:cubicBezTo>
                <a:cubicBezTo>
                  <a:pt x="438" y="53"/>
                  <a:pt x="438" y="53"/>
                  <a:pt x="438" y="53"/>
                </a:cubicBezTo>
                <a:cubicBezTo>
                  <a:pt x="115" y="53"/>
                  <a:pt x="115" y="53"/>
                  <a:pt x="115" y="53"/>
                </a:cubicBezTo>
                <a:cubicBezTo>
                  <a:pt x="81" y="53"/>
                  <a:pt x="54" y="80"/>
                  <a:pt x="54" y="114"/>
                </a:cubicBezTo>
                <a:lnTo>
                  <a:pt x="54" y="350"/>
                </a:ln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5" name="Freeform 24"/>
          <p:cNvSpPr/>
          <p:nvPr/>
        </p:nvSpPr>
        <p:spPr bwMode="auto">
          <a:xfrm>
            <a:off x="4632533" y="2255405"/>
            <a:ext cx="1794302" cy="695669"/>
          </a:xfrm>
          <a:custGeom>
            <a:avLst/>
            <a:gdLst>
              <a:gd name="T0" fmla="*/ 379 w 379"/>
              <a:gd name="T1" fmla="*/ 147 h 147"/>
              <a:gd name="T2" fmla="*/ 110 w 379"/>
              <a:gd name="T3" fmla="*/ 147 h 147"/>
              <a:gd name="T4" fmla="*/ 0 w 379"/>
              <a:gd name="T5" fmla="*/ 37 h 147"/>
              <a:gd name="T6" fmla="*/ 0 w 379"/>
              <a:gd name="T7" fmla="*/ 0 h 147"/>
              <a:gd name="T8" fmla="*/ 45 w 379"/>
              <a:gd name="T9" fmla="*/ 0 h 147"/>
              <a:gd name="T10" fmla="*/ 45 w 379"/>
              <a:gd name="T11" fmla="*/ 37 h 147"/>
              <a:gd name="T12" fmla="*/ 110 w 379"/>
              <a:gd name="T13" fmla="*/ 102 h 147"/>
              <a:gd name="T14" fmla="*/ 379 w 379"/>
              <a:gd name="T15" fmla="*/ 102 h 147"/>
              <a:gd name="T16" fmla="*/ 379 w 379"/>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7">
                <a:moveTo>
                  <a:pt x="379" y="147"/>
                </a:moveTo>
                <a:cubicBezTo>
                  <a:pt x="110" y="147"/>
                  <a:pt x="110" y="147"/>
                  <a:pt x="110" y="147"/>
                </a:cubicBezTo>
                <a:cubicBezTo>
                  <a:pt x="49" y="147"/>
                  <a:pt x="0" y="98"/>
                  <a:pt x="0" y="37"/>
                </a:cubicBezTo>
                <a:cubicBezTo>
                  <a:pt x="0" y="0"/>
                  <a:pt x="0" y="0"/>
                  <a:pt x="0" y="0"/>
                </a:cubicBezTo>
                <a:cubicBezTo>
                  <a:pt x="45" y="0"/>
                  <a:pt x="45" y="0"/>
                  <a:pt x="45" y="0"/>
                </a:cubicBezTo>
                <a:cubicBezTo>
                  <a:pt x="45" y="37"/>
                  <a:pt x="45" y="37"/>
                  <a:pt x="45" y="37"/>
                </a:cubicBezTo>
                <a:cubicBezTo>
                  <a:pt x="45" y="73"/>
                  <a:pt x="74" y="102"/>
                  <a:pt x="110" y="102"/>
                </a:cubicBezTo>
                <a:cubicBezTo>
                  <a:pt x="379" y="102"/>
                  <a:pt x="379" y="102"/>
                  <a:pt x="379" y="102"/>
                </a:cubicBezTo>
                <a:lnTo>
                  <a:pt x="379" y="147"/>
                </a:ln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6" name="Freeform 25"/>
          <p:cNvSpPr/>
          <p:nvPr/>
        </p:nvSpPr>
        <p:spPr bwMode="auto">
          <a:xfrm>
            <a:off x="4472147" y="4049708"/>
            <a:ext cx="1405370" cy="715717"/>
          </a:xfrm>
          <a:custGeom>
            <a:avLst/>
            <a:gdLst>
              <a:gd name="T0" fmla="*/ 297 w 297"/>
              <a:gd name="T1" fmla="*/ 151 h 151"/>
              <a:gd name="T2" fmla="*/ 114 w 297"/>
              <a:gd name="T3" fmla="*/ 151 h 151"/>
              <a:gd name="T4" fmla="*/ 0 w 297"/>
              <a:gd name="T5" fmla="*/ 37 h 151"/>
              <a:gd name="T6" fmla="*/ 0 w 297"/>
              <a:gd name="T7" fmla="*/ 0 h 151"/>
              <a:gd name="T8" fmla="*/ 53 w 297"/>
              <a:gd name="T9" fmla="*/ 0 h 151"/>
              <a:gd name="T10" fmla="*/ 53 w 297"/>
              <a:gd name="T11" fmla="*/ 37 h 151"/>
              <a:gd name="T12" fmla="*/ 114 w 297"/>
              <a:gd name="T13" fmla="*/ 98 h 151"/>
              <a:gd name="T14" fmla="*/ 297 w 297"/>
              <a:gd name="T15" fmla="*/ 98 h 151"/>
              <a:gd name="T16" fmla="*/ 297 w 297"/>
              <a:gd name="T17"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51">
                <a:moveTo>
                  <a:pt x="297" y="151"/>
                </a:moveTo>
                <a:cubicBezTo>
                  <a:pt x="114" y="151"/>
                  <a:pt x="114" y="151"/>
                  <a:pt x="114" y="151"/>
                </a:cubicBezTo>
                <a:cubicBezTo>
                  <a:pt x="51" y="151"/>
                  <a:pt x="0" y="100"/>
                  <a:pt x="0" y="37"/>
                </a:cubicBezTo>
                <a:cubicBezTo>
                  <a:pt x="0" y="0"/>
                  <a:pt x="0" y="0"/>
                  <a:pt x="0" y="0"/>
                </a:cubicBezTo>
                <a:cubicBezTo>
                  <a:pt x="53" y="0"/>
                  <a:pt x="53" y="0"/>
                  <a:pt x="53" y="0"/>
                </a:cubicBezTo>
                <a:cubicBezTo>
                  <a:pt x="53" y="37"/>
                  <a:pt x="53" y="37"/>
                  <a:pt x="53" y="37"/>
                </a:cubicBezTo>
                <a:cubicBezTo>
                  <a:pt x="53" y="71"/>
                  <a:pt x="81" y="98"/>
                  <a:pt x="114" y="98"/>
                </a:cubicBezTo>
                <a:cubicBezTo>
                  <a:pt x="297" y="98"/>
                  <a:pt x="297" y="98"/>
                  <a:pt x="297" y="98"/>
                </a:cubicBezTo>
                <a:lnTo>
                  <a:pt x="297" y="151"/>
                </a:ln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7" name="Freeform 26"/>
          <p:cNvSpPr/>
          <p:nvPr/>
        </p:nvSpPr>
        <p:spPr bwMode="auto">
          <a:xfrm>
            <a:off x="5877517" y="2985154"/>
            <a:ext cx="715717" cy="1405371"/>
          </a:xfrm>
          <a:custGeom>
            <a:avLst/>
            <a:gdLst>
              <a:gd name="T0" fmla="*/ 37 w 151"/>
              <a:gd name="T1" fmla="*/ 297 h 297"/>
              <a:gd name="T2" fmla="*/ 0 w 151"/>
              <a:gd name="T3" fmla="*/ 297 h 297"/>
              <a:gd name="T4" fmla="*/ 0 w 151"/>
              <a:gd name="T5" fmla="*/ 244 h 297"/>
              <a:gd name="T6" fmla="*/ 37 w 151"/>
              <a:gd name="T7" fmla="*/ 244 h 297"/>
              <a:gd name="T8" fmla="*/ 98 w 151"/>
              <a:gd name="T9" fmla="*/ 183 h 297"/>
              <a:gd name="T10" fmla="*/ 98 w 151"/>
              <a:gd name="T11" fmla="*/ 0 h 297"/>
              <a:gd name="T12" fmla="*/ 151 w 151"/>
              <a:gd name="T13" fmla="*/ 0 h 297"/>
              <a:gd name="T14" fmla="*/ 151 w 151"/>
              <a:gd name="T15" fmla="*/ 183 h 297"/>
              <a:gd name="T16" fmla="*/ 37 w 151"/>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97">
                <a:moveTo>
                  <a:pt x="37" y="297"/>
                </a:moveTo>
                <a:cubicBezTo>
                  <a:pt x="0" y="297"/>
                  <a:pt x="0" y="297"/>
                  <a:pt x="0" y="297"/>
                </a:cubicBezTo>
                <a:cubicBezTo>
                  <a:pt x="0" y="244"/>
                  <a:pt x="0" y="244"/>
                  <a:pt x="0" y="244"/>
                </a:cubicBezTo>
                <a:cubicBezTo>
                  <a:pt x="37" y="244"/>
                  <a:pt x="37" y="244"/>
                  <a:pt x="37" y="244"/>
                </a:cubicBezTo>
                <a:cubicBezTo>
                  <a:pt x="71" y="244"/>
                  <a:pt x="98" y="216"/>
                  <a:pt x="98" y="183"/>
                </a:cubicBezTo>
                <a:cubicBezTo>
                  <a:pt x="98" y="0"/>
                  <a:pt x="98" y="0"/>
                  <a:pt x="98" y="0"/>
                </a:cubicBezTo>
                <a:cubicBezTo>
                  <a:pt x="151" y="0"/>
                  <a:pt x="151" y="0"/>
                  <a:pt x="151" y="0"/>
                </a:cubicBezTo>
                <a:cubicBezTo>
                  <a:pt x="151" y="183"/>
                  <a:pt x="151" y="183"/>
                  <a:pt x="151" y="183"/>
                </a:cubicBezTo>
                <a:cubicBezTo>
                  <a:pt x="151" y="246"/>
                  <a:pt x="100" y="297"/>
                  <a:pt x="37" y="297"/>
                </a:cubicBez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8" name="Freeform 27"/>
          <p:cNvSpPr/>
          <p:nvPr/>
        </p:nvSpPr>
        <p:spPr bwMode="auto">
          <a:xfrm>
            <a:off x="6342632" y="1639929"/>
            <a:ext cx="719728" cy="1405371"/>
          </a:xfrm>
          <a:custGeom>
            <a:avLst/>
            <a:gdLst>
              <a:gd name="T0" fmla="*/ 53 w 152"/>
              <a:gd name="T1" fmla="*/ 297 h 297"/>
              <a:gd name="T2" fmla="*/ 0 w 152"/>
              <a:gd name="T3" fmla="*/ 297 h 297"/>
              <a:gd name="T4" fmla="*/ 0 w 152"/>
              <a:gd name="T5" fmla="*/ 114 h 297"/>
              <a:gd name="T6" fmla="*/ 114 w 152"/>
              <a:gd name="T7" fmla="*/ 0 h 297"/>
              <a:gd name="T8" fmla="*/ 152 w 152"/>
              <a:gd name="T9" fmla="*/ 0 h 297"/>
              <a:gd name="T10" fmla="*/ 152 w 152"/>
              <a:gd name="T11" fmla="*/ 53 h 297"/>
              <a:gd name="T12" fmla="*/ 114 w 152"/>
              <a:gd name="T13" fmla="*/ 53 h 297"/>
              <a:gd name="T14" fmla="*/ 53 w 152"/>
              <a:gd name="T15" fmla="*/ 114 h 297"/>
              <a:gd name="T16" fmla="*/ 53 w 152"/>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297">
                <a:moveTo>
                  <a:pt x="53" y="297"/>
                </a:moveTo>
                <a:cubicBezTo>
                  <a:pt x="0" y="297"/>
                  <a:pt x="0" y="297"/>
                  <a:pt x="0" y="297"/>
                </a:cubicBezTo>
                <a:cubicBezTo>
                  <a:pt x="0" y="114"/>
                  <a:pt x="0" y="114"/>
                  <a:pt x="0" y="114"/>
                </a:cubicBezTo>
                <a:cubicBezTo>
                  <a:pt x="0" y="51"/>
                  <a:pt x="51" y="0"/>
                  <a:pt x="114" y="0"/>
                </a:cubicBezTo>
                <a:cubicBezTo>
                  <a:pt x="152" y="0"/>
                  <a:pt x="152" y="0"/>
                  <a:pt x="152" y="0"/>
                </a:cubicBezTo>
                <a:cubicBezTo>
                  <a:pt x="152" y="53"/>
                  <a:pt x="152" y="53"/>
                  <a:pt x="152" y="53"/>
                </a:cubicBezTo>
                <a:cubicBezTo>
                  <a:pt x="114" y="53"/>
                  <a:pt x="114" y="53"/>
                  <a:pt x="114" y="53"/>
                </a:cubicBezTo>
                <a:cubicBezTo>
                  <a:pt x="81" y="53"/>
                  <a:pt x="53" y="80"/>
                  <a:pt x="53" y="114"/>
                </a:cubicBezTo>
                <a:lnTo>
                  <a:pt x="53" y="297"/>
                </a:lnTo>
                <a:close/>
              </a:path>
            </a:pathLst>
          </a:custGeom>
          <a:solidFill>
            <a:schemeClr val="accent1"/>
          </a:solidFill>
          <a:ln>
            <a:noFill/>
          </a:ln>
        </p:spPr>
        <p:txBody>
          <a:bodyPr vert="horz" wrap="square" lIns="91431" tIns="45715" rIns="91431" bIns="45715" numCol="1" anchor="t" anchorCtr="0" compatLnSpc="1"/>
          <a:lstStyle/>
          <a:p>
            <a:pPr defTabSz="608965">
              <a:defRPr/>
            </a:pPr>
            <a:endParaRPr lang="zh-CN" altLang="en-US" kern="0">
              <a:solidFill>
                <a:srgbClr val="103154"/>
              </a:solidFill>
              <a:latin typeface="Century Gothic" panose="020B0502020202020204"/>
              <a:cs typeface="+mn-ea"/>
            </a:endParaRPr>
          </a:p>
        </p:txBody>
      </p:sp>
      <p:sp>
        <p:nvSpPr>
          <p:cNvPr id="59" name="椭圆 58"/>
          <p:cNvSpPr/>
          <p:nvPr/>
        </p:nvSpPr>
        <p:spPr>
          <a:xfrm>
            <a:off x="3658465" y="5166386"/>
            <a:ext cx="429028" cy="429028"/>
          </a:xfrm>
          <a:prstGeom prst="ellipse">
            <a:avLst/>
          </a:prstGeom>
          <a:solidFill>
            <a:schemeClr val="tx2"/>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endParaRPr lang="zh-CN" altLang="en-US" kern="0">
              <a:solidFill>
                <a:srgbClr val="57C6CF"/>
              </a:solidFill>
              <a:latin typeface="Century Gothic" panose="020B0502020202020204"/>
              <a:cs typeface="+mn-ea"/>
            </a:endParaRPr>
          </a:p>
        </p:txBody>
      </p:sp>
      <p:sp>
        <p:nvSpPr>
          <p:cNvPr id="60" name="椭圆 59"/>
          <p:cNvSpPr/>
          <p:nvPr/>
        </p:nvSpPr>
        <p:spPr>
          <a:xfrm>
            <a:off x="4380590" y="3731178"/>
            <a:ext cx="429028" cy="429028"/>
          </a:xfrm>
          <a:prstGeom prst="ellipse">
            <a:avLst/>
          </a:prstGeom>
          <a:solidFill>
            <a:schemeClr val="accent6"/>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endParaRPr lang="zh-CN" altLang="en-US" kern="0">
              <a:solidFill>
                <a:srgbClr val="57C6CF"/>
              </a:solidFill>
              <a:latin typeface="Century Gothic" panose="020B0502020202020204"/>
              <a:cs typeface="+mn-ea"/>
            </a:endParaRPr>
          </a:p>
        </p:txBody>
      </p:sp>
      <p:sp>
        <p:nvSpPr>
          <p:cNvPr id="61" name="椭圆 60"/>
          <p:cNvSpPr/>
          <p:nvPr/>
        </p:nvSpPr>
        <p:spPr>
          <a:xfrm>
            <a:off x="8696005" y="4176011"/>
            <a:ext cx="429028" cy="429028"/>
          </a:xfrm>
          <a:prstGeom prst="ellipse">
            <a:avLst/>
          </a:prstGeom>
          <a:solidFill>
            <a:schemeClr val="accent5"/>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endParaRPr lang="zh-CN" altLang="en-US" kern="0">
              <a:solidFill>
                <a:srgbClr val="57C6CF"/>
              </a:solidFill>
              <a:latin typeface="Century Gothic" panose="020B0502020202020204"/>
              <a:cs typeface="+mn-ea"/>
            </a:endParaRPr>
          </a:p>
        </p:txBody>
      </p:sp>
      <p:sp>
        <p:nvSpPr>
          <p:cNvPr id="62" name="椭圆 61"/>
          <p:cNvSpPr/>
          <p:nvPr/>
        </p:nvSpPr>
        <p:spPr>
          <a:xfrm>
            <a:off x="7897021" y="2532443"/>
            <a:ext cx="429028" cy="429028"/>
          </a:xfrm>
          <a:prstGeom prst="ellipse">
            <a:avLst/>
          </a:prstGeom>
          <a:solidFill>
            <a:schemeClr val="accent3"/>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endParaRPr lang="zh-CN" altLang="en-US" kern="0">
              <a:solidFill>
                <a:srgbClr val="57C6CF"/>
              </a:solidFill>
              <a:latin typeface="Century Gothic" panose="020B0502020202020204"/>
              <a:cs typeface="+mn-ea"/>
            </a:endParaRPr>
          </a:p>
        </p:txBody>
      </p:sp>
      <p:sp>
        <p:nvSpPr>
          <p:cNvPr id="63" name="椭圆 62"/>
          <p:cNvSpPr/>
          <p:nvPr/>
        </p:nvSpPr>
        <p:spPr>
          <a:xfrm>
            <a:off x="4520541" y="1923043"/>
            <a:ext cx="429028" cy="429028"/>
          </a:xfrm>
          <a:prstGeom prst="ellipse">
            <a:avLst/>
          </a:prstGeom>
          <a:solidFill>
            <a:schemeClr val="accent1"/>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defRPr/>
            </a:pPr>
            <a:endParaRPr lang="zh-CN" altLang="en-US" kern="0">
              <a:solidFill>
                <a:srgbClr val="57C6CF"/>
              </a:solidFill>
              <a:latin typeface="Century Gothic" panose="020B0502020202020204"/>
              <a:cs typeface="+mn-ea"/>
            </a:endParaRPr>
          </a:p>
        </p:txBody>
      </p:sp>
      <p:sp>
        <p:nvSpPr>
          <p:cNvPr id="64" name="TextBox 22"/>
          <p:cNvSpPr txBox="1"/>
          <p:nvPr/>
        </p:nvSpPr>
        <p:spPr>
          <a:xfrm>
            <a:off x="1102222" y="4933603"/>
            <a:ext cx="2475823" cy="757120"/>
          </a:xfrm>
          <a:prstGeom prst="rect">
            <a:avLst/>
          </a:prstGeom>
          <a:noFill/>
        </p:spPr>
        <p:txBody>
          <a:bodyPr wrap="square" lIns="91431" tIns="45715" rIns="91431" bIns="45715" rtlCol="0">
            <a:spAutoFit/>
          </a:bodyPr>
          <a:lstStyle>
            <a:defPPr>
              <a:defRPr lang="zh-CN"/>
            </a:defPPr>
            <a:lvl1pPr lvl="0">
              <a:lnSpc>
                <a:spcPct val="120000"/>
              </a:lnSpc>
              <a:spcAft>
                <a:spcPct val="40000"/>
              </a:spcAft>
              <a:buClr>
                <a:srgbClr val="292929"/>
              </a:buClr>
              <a:defRPr sz="1400">
                <a:solidFill>
                  <a:srgbClr val="333333"/>
                </a:solidFill>
                <a:latin typeface="微软雅黑" panose="020B0503020204020204" charset="-122"/>
                <a:ea typeface="微软雅黑" panose="020B0503020204020204" charset="-122"/>
              </a:defRPr>
            </a:lvl1pPr>
          </a:lstStyle>
          <a:p>
            <a:pPr defTabSz="608965">
              <a:defRPr/>
            </a:pPr>
            <a:r>
              <a:rPr lang="zh-CN" altLang="en-US" sz="1200" kern="0" noProof="1">
                <a:solidFill>
                  <a:schemeClr val="tx1">
                    <a:lumMod val="50000"/>
                    <a:lumOff val="50000"/>
                  </a:schemeClr>
                </a:solidFill>
                <a:ea typeface="+mn-ea"/>
                <a:cs typeface="+mn-ea"/>
              </a:rPr>
              <a:t>您的内容打在这里，或者通过复制您的文本后，在此框中选择粘贴，并选择只保留文字。</a:t>
            </a:r>
            <a:endParaRPr lang="en-US" altLang="zh-CN" sz="1200" kern="0" noProof="1">
              <a:solidFill>
                <a:schemeClr val="tx1">
                  <a:lumMod val="50000"/>
                  <a:lumOff val="50000"/>
                </a:schemeClr>
              </a:solidFill>
              <a:ea typeface="+mn-ea"/>
              <a:cs typeface="+mn-ea"/>
            </a:endParaRPr>
          </a:p>
        </p:txBody>
      </p:sp>
      <p:sp>
        <p:nvSpPr>
          <p:cNvPr id="65" name="TextBox 22"/>
          <p:cNvSpPr txBox="1"/>
          <p:nvPr/>
        </p:nvSpPr>
        <p:spPr>
          <a:xfrm>
            <a:off x="742169" y="3433119"/>
            <a:ext cx="3573984" cy="535521"/>
          </a:xfrm>
          <a:prstGeom prst="rect">
            <a:avLst/>
          </a:prstGeom>
          <a:noFill/>
        </p:spPr>
        <p:txBody>
          <a:bodyPr wrap="square" lIns="91431" tIns="45715" rIns="91431" bIns="45715" rtlCol="0">
            <a:spAutoFit/>
          </a:bodyPr>
          <a:lstStyle>
            <a:defPPr>
              <a:defRPr lang="zh-CN"/>
            </a:defPPr>
            <a:lvl1pPr lvl="0">
              <a:lnSpc>
                <a:spcPct val="120000"/>
              </a:lnSpc>
              <a:spcAft>
                <a:spcPct val="40000"/>
              </a:spcAft>
              <a:buClr>
                <a:srgbClr val="292929"/>
              </a:buClr>
              <a:defRPr sz="1400">
                <a:solidFill>
                  <a:srgbClr val="333333"/>
                </a:solidFill>
                <a:latin typeface="微软雅黑" panose="020B0503020204020204" charset="-122"/>
                <a:ea typeface="微软雅黑" panose="020B0503020204020204" charset="-122"/>
              </a:defRPr>
            </a:lvl1pPr>
          </a:lstStyle>
          <a:p>
            <a:pPr defTabSz="608965">
              <a:defRPr/>
            </a:pPr>
            <a:r>
              <a:rPr lang="zh-CN" altLang="en-US" sz="1200" kern="0" noProof="1">
                <a:solidFill>
                  <a:schemeClr val="tx1">
                    <a:lumMod val="50000"/>
                    <a:lumOff val="50000"/>
                  </a:schemeClr>
                </a:solidFill>
                <a:ea typeface="+mn-ea"/>
                <a:cs typeface="+mn-ea"/>
              </a:rPr>
              <a:t>您的内容打在这里，或者通过复制您的文本后，在此框中选择粘贴，并选择只保留文字。</a:t>
            </a:r>
            <a:endParaRPr lang="en-US" altLang="zh-CN" sz="1200" kern="0" noProof="1">
              <a:solidFill>
                <a:schemeClr val="tx1">
                  <a:lumMod val="50000"/>
                  <a:lumOff val="50000"/>
                </a:schemeClr>
              </a:solidFill>
              <a:ea typeface="+mn-ea"/>
              <a:cs typeface="+mn-ea"/>
            </a:endParaRPr>
          </a:p>
        </p:txBody>
      </p:sp>
      <p:sp>
        <p:nvSpPr>
          <p:cNvPr id="66" name="TextBox 22"/>
          <p:cNvSpPr txBox="1"/>
          <p:nvPr/>
        </p:nvSpPr>
        <p:spPr>
          <a:xfrm>
            <a:off x="9265377" y="3948698"/>
            <a:ext cx="2150700" cy="978719"/>
          </a:xfrm>
          <a:prstGeom prst="rect">
            <a:avLst/>
          </a:prstGeom>
          <a:noFill/>
        </p:spPr>
        <p:txBody>
          <a:bodyPr wrap="square" lIns="91431" tIns="45715" rIns="91431" bIns="45715" rtlCol="0">
            <a:spAutoFit/>
          </a:bodyPr>
          <a:lstStyle>
            <a:defPPr>
              <a:defRPr lang="zh-CN"/>
            </a:defPPr>
            <a:lvl1pPr lvl="0">
              <a:lnSpc>
                <a:spcPct val="120000"/>
              </a:lnSpc>
              <a:spcAft>
                <a:spcPct val="40000"/>
              </a:spcAft>
              <a:buClr>
                <a:srgbClr val="292929"/>
              </a:buClr>
              <a:defRPr sz="1400">
                <a:solidFill>
                  <a:srgbClr val="333333"/>
                </a:solidFill>
                <a:latin typeface="微软雅黑" panose="020B0503020204020204" charset="-122"/>
                <a:ea typeface="微软雅黑" panose="020B0503020204020204" charset="-122"/>
              </a:defRPr>
            </a:lvl1pPr>
          </a:lstStyle>
          <a:p>
            <a:pPr defTabSz="608965">
              <a:defRPr/>
            </a:pPr>
            <a:r>
              <a:rPr lang="zh-CN" altLang="en-US" sz="1200" kern="0" noProof="1">
                <a:solidFill>
                  <a:schemeClr val="tx1">
                    <a:lumMod val="50000"/>
                    <a:lumOff val="50000"/>
                  </a:schemeClr>
                </a:solidFill>
                <a:ea typeface="+mn-ea"/>
                <a:cs typeface="+mn-ea"/>
              </a:rPr>
              <a:t>您的内容打在这里，或者通过复制您的文本后，在此框中选择粘贴，并选择只保留文字。</a:t>
            </a:r>
            <a:endParaRPr lang="en-US" altLang="zh-CN" sz="1200" kern="0" noProof="1">
              <a:solidFill>
                <a:schemeClr val="tx1">
                  <a:lumMod val="50000"/>
                  <a:lumOff val="50000"/>
                </a:schemeClr>
              </a:solidFill>
              <a:ea typeface="+mn-ea"/>
              <a:cs typeface="+mn-ea"/>
            </a:endParaRPr>
          </a:p>
        </p:txBody>
      </p:sp>
      <p:sp>
        <p:nvSpPr>
          <p:cNvPr id="67" name="TextBox 22"/>
          <p:cNvSpPr txBox="1"/>
          <p:nvPr/>
        </p:nvSpPr>
        <p:spPr>
          <a:xfrm>
            <a:off x="8501621" y="2183726"/>
            <a:ext cx="3162275" cy="757120"/>
          </a:xfrm>
          <a:prstGeom prst="rect">
            <a:avLst/>
          </a:prstGeom>
          <a:noFill/>
        </p:spPr>
        <p:txBody>
          <a:bodyPr wrap="square" lIns="91431" tIns="45715" rIns="91431" bIns="45715" rtlCol="0">
            <a:spAutoFit/>
          </a:bodyPr>
          <a:lstStyle>
            <a:defPPr>
              <a:defRPr lang="zh-CN"/>
            </a:defPPr>
            <a:lvl1pPr lvl="0">
              <a:lnSpc>
                <a:spcPct val="120000"/>
              </a:lnSpc>
              <a:spcAft>
                <a:spcPct val="40000"/>
              </a:spcAft>
              <a:buClr>
                <a:srgbClr val="292929"/>
              </a:buClr>
              <a:defRPr sz="1400">
                <a:solidFill>
                  <a:srgbClr val="333333"/>
                </a:solidFill>
                <a:latin typeface="微软雅黑" panose="020B0503020204020204" charset="-122"/>
                <a:ea typeface="微软雅黑" panose="020B0503020204020204" charset="-122"/>
              </a:defRPr>
            </a:lvl1pPr>
          </a:lstStyle>
          <a:p>
            <a:pPr defTabSz="608965">
              <a:defRPr/>
            </a:pPr>
            <a:r>
              <a:rPr lang="zh-CN" altLang="en-US" sz="1200" kern="0" noProof="1">
                <a:solidFill>
                  <a:schemeClr val="tx1">
                    <a:lumMod val="50000"/>
                    <a:lumOff val="50000"/>
                  </a:schemeClr>
                </a:solidFill>
                <a:ea typeface="+mn-ea"/>
                <a:cs typeface="+mn-ea"/>
              </a:rPr>
              <a:t>您的内容打在这里，或者通过复制您的文本后，在此框中选择粘贴，并选择只保留文字。</a:t>
            </a:r>
            <a:endParaRPr lang="en-US" altLang="zh-CN" sz="1200" kern="0" noProof="1">
              <a:solidFill>
                <a:schemeClr val="tx1">
                  <a:lumMod val="50000"/>
                  <a:lumOff val="50000"/>
                </a:schemeClr>
              </a:solidFill>
              <a:ea typeface="+mn-ea"/>
              <a:cs typeface="+mn-ea"/>
            </a:endParaRPr>
          </a:p>
        </p:txBody>
      </p:sp>
      <p:sp>
        <p:nvSpPr>
          <p:cNvPr id="68" name="椭圆 67"/>
          <p:cNvSpPr/>
          <p:nvPr/>
        </p:nvSpPr>
        <p:spPr>
          <a:xfrm>
            <a:off x="6828091" y="1524562"/>
            <a:ext cx="429028" cy="429028"/>
          </a:xfrm>
          <a:prstGeom prst="ellipse">
            <a:avLst/>
          </a:prstGeom>
          <a:solidFill>
            <a:schemeClr val="accent2"/>
          </a:solidFill>
          <a:ln w="76200" cap="flat" cmpd="sng" algn="ctr">
            <a:noFill/>
            <a:prstDash val="solid"/>
          </a:ln>
          <a:effectLst>
            <a:outerShdw blurRad="368300" dist="101600" dir="10800000" algn="r" rotWithShape="0">
              <a:prstClr val="black">
                <a:alpha val="40000"/>
              </a:prstClr>
            </a:outerShdw>
          </a:effectLst>
        </p:spPr>
        <p:txBody>
          <a:bodyPr lIns="91431" tIns="45715" rIns="91431" bIns="45715" rtlCol="0" anchor="ctr"/>
          <a:lstStyle/>
          <a:p>
            <a:pPr algn="ctr" defTabSz="608965"/>
            <a:endParaRPr lang="zh-CN" altLang="en-US" kern="0">
              <a:solidFill>
                <a:srgbClr val="57C6CF"/>
              </a:solidFill>
              <a:latin typeface="Century Gothic" panose="020B0502020202020204"/>
              <a:cs typeface="+mn-ea"/>
            </a:endParaRPr>
          </a:p>
        </p:txBody>
      </p:sp>
      <p:sp>
        <p:nvSpPr>
          <p:cNvPr id="69" name="TextBox 22"/>
          <p:cNvSpPr txBox="1"/>
          <p:nvPr/>
        </p:nvSpPr>
        <p:spPr>
          <a:xfrm>
            <a:off x="684562" y="1771447"/>
            <a:ext cx="3749683" cy="535521"/>
          </a:xfrm>
          <a:prstGeom prst="rect">
            <a:avLst/>
          </a:prstGeom>
          <a:noFill/>
        </p:spPr>
        <p:txBody>
          <a:bodyPr wrap="square" lIns="91431" tIns="45715" rIns="91431" bIns="45715" rtlCol="0">
            <a:spAutoFit/>
          </a:bodyPr>
          <a:lstStyle/>
          <a:p>
            <a:pPr lvl="0">
              <a:lnSpc>
                <a:spcPct val="120000"/>
              </a:lnSpc>
              <a:spcAft>
                <a:spcPct val="40000"/>
              </a:spcAft>
              <a:buClr>
                <a:srgbClr val="292929"/>
              </a:buClr>
            </a:pPr>
            <a:r>
              <a:rPr lang="zh-CN" altLang="en-US" sz="1200" dirty="0">
                <a:solidFill>
                  <a:schemeClr val="tx1">
                    <a:lumMod val="50000"/>
                    <a:lumOff val="50000"/>
                  </a:schemeClr>
                </a:solidFill>
                <a:latin typeface="+mn-ea"/>
                <a:cs typeface="+mn-ea"/>
              </a:rPr>
              <a:t>您的内容打在这里，或者通过复制您的文本后，在此框中选择粘贴，并选择只保留文字。</a:t>
            </a:r>
            <a:endParaRPr lang="en-US" altLang="zh-CN" sz="1200" noProof="1">
              <a:solidFill>
                <a:schemeClr val="tx1">
                  <a:lumMod val="50000"/>
                  <a:lumOff val="50000"/>
                </a:schemeClr>
              </a:solidFill>
              <a:latin typeface="+mn-ea"/>
              <a:cs typeface="+mn-ea"/>
            </a:endParaRPr>
          </a:p>
        </p:txBody>
      </p:sp>
      <p:sp>
        <p:nvSpPr>
          <p:cNvPr id="70" name="TextBox 22"/>
          <p:cNvSpPr txBox="1"/>
          <p:nvPr/>
        </p:nvSpPr>
        <p:spPr>
          <a:xfrm>
            <a:off x="7329383" y="1146486"/>
            <a:ext cx="3162275" cy="757120"/>
          </a:xfrm>
          <a:prstGeom prst="rect">
            <a:avLst/>
          </a:prstGeom>
          <a:noFill/>
        </p:spPr>
        <p:txBody>
          <a:bodyPr wrap="square" lIns="91431" tIns="45715" rIns="91431" bIns="45715" rtlCol="0">
            <a:spAutoFit/>
          </a:bodyPr>
          <a:lstStyle>
            <a:defPPr>
              <a:defRPr lang="zh-CN"/>
            </a:defPPr>
            <a:lvl1pPr lvl="0">
              <a:lnSpc>
                <a:spcPct val="120000"/>
              </a:lnSpc>
              <a:spcAft>
                <a:spcPct val="40000"/>
              </a:spcAft>
              <a:buClr>
                <a:srgbClr val="292929"/>
              </a:buClr>
              <a:defRPr sz="1400">
                <a:solidFill>
                  <a:srgbClr val="333333"/>
                </a:solidFill>
                <a:latin typeface="微软雅黑" panose="020B0503020204020204" charset="-122"/>
                <a:ea typeface="微软雅黑" panose="020B0503020204020204" charset="-122"/>
              </a:defRPr>
            </a:lvl1pPr>
          </a:lstStyle>
          <a:p>
            <a:pPr defTabSz="608965">
              <a:defRPr/>
            </a:pPr>
            <a:r>
              <a:rPr lang="zh-CN" altLang="en-US" sz="1200" kern="0" noProof="1">
                <a:solidFill>
                  <a:schemeClr val="tx1">
                    <a:lumMod val="50000"/>
                    <a:lumOff val="50000"/>
                  </a:schemeClr>
                </a:solidFill>
                <a:ea typeface="+mn-ea"/>
                <a:cs typeface="+mn-ea"/>
              </a:rPr>
              <a:t>您的内容打在这里，或者通过复制您的文本后，在此框中选择粘贴，并选择只保留文字。</a:t>
            </a:r>
            <a:endParaRPr lang="en-US" altLang="zh-CN" sz="1200" kern="0" noProof="1">
              <a:solidFill>
                <a:schemeClr val="tx1">
                  <a:lumMod val="50000"/>
                  <a:lumOff val="50000"/>
                </a:schemeClr>
              </a:solidFill>
              <a:ea typeface="+mn-ea"/>
              <a:cs typeface="+mn-ea"/>
            </a:endParaRPr>
          </a:p>
        </p:txBody>
      </p:sp>
      <p:sp>
        <p:nvSpPr>
          <p:cNvPr id="2" name="标题 1"/>
          <p:cNvSpPr>
            <a:spLocks noGrp="1"/>
          </p:cNvSpPr>
          <p:nvPr>
            <p:ph type="title"/>
          </p:nvPr>
        </p:nvSpPr>
        <p:spPr/>
        <p:txBody>
          <a:bodyPr>
            <a:normAutofit/>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800"/>
                                  </p:stCondLst>
                                  <p:childTnLst>
                                    <p:set>
                                      <p:cBhvr>
                                        <p:cTn id="6" dur="1" fill="hold">
                                          <p:stCondLst>
                                            <p:cond delay="0"/>
                                          </p:stCondLst>
                                        </p:cTn>
                                        <p:tgtEl>
                                          <p:spTgt spid="50"/>
                                        </p:tgtEl>
                                        <p:attrNameLst>
                                          <p:attrName>style.visibility</p:attrName>
                                        </p:attrNameLst>
                                      </p:cBhvr>
                                      <p:to>
                                        <p:strVal val="visible"/>
                                      </p:to>
                                    </p:set>
                                    <p:animEffect transition="in" filter="wipe(right)">
                                      <p:cBhvr>
                                        <p:cTn id="7" dur="500"/>
                                        <p:tgtEl>
                                          <p:spTgt spid="50"/>
                                        </p:tgtEl>
                                      </p:cBhvr>
                                    </p:animEffect>
                                  </p:childTnLst>
                                </p:cTn>
                              </p:par>
                              <p:par>
                                <p:cTn id="8" presetID="22" presetClass="entr" presetSubtype="8" fill="hold" grpId="0" nodeType="withEffect">
                                  <p:stCondLst>
                                    <p:cond delay="900"/>
                                  </p:stCondLst>
                                  <p:childTnLst>
                                    <p:set>
                                      <p:cBhvr>
                                        <p:cTn id="9" dur="1" fill="hold">
                                          <p:stCondLst>
                                            <p:cond delay="0"/>
                                          </p:stCondLst>
                                        </p:cTn>
                                        <p:tgtEl>
                                          <p:spTgt spid="51"/>
                                        </p:tgtEl>
                                        <p:attrNameLst>
                                          <p:attrName>style.visibility</p:attrName>
                                        </p:attrNameLst>
                                      </p:cBhvr>
                                      <p:to>
                                        <p:strVal val="visible"/>
                                      </p:to>
                                    </p:set>
                                    <p:animEffect transition="in" filter="wipe(left)">
                                      <p:cBhvr>
                                        <p:cTn id="10" dur="500"/>
                                        <p:tgtEl>
                                          <p:spTgt spid="51"/>
                                        </p:tgtEl>
                                      </p:cBhvr>
                                    </p:animEffect>
                                  </p:childTnLst>
                                </p:cTn>
                              </p:par>
                              <p:par>
                                <p:cTn id="11" presetID="22" presetClass="entr" presetSubtype="8" fill="hold" grpId="0" nodeType="withEffect">
                                  <p:stCondLst>
                                    <p:cond delay="1300"/>
                                  </p:stCondLst>
                                  <p:childTnLst>
                                    <p:set>
                                      <p:cBhvr>
                                        <p:cTn id="12" dur="1" fill="hold">
                                          <p:stCondLst>
                                            <p:cond delay="0"/>
                                          </p:stCondLst>
                                        </p:cTn>
                                        <p:tgtEl>
                                          <p:spTgt spid="54"/>
                                        </p:tgtEl>
                                        <p:attrNameLst>
                                          <p:attrName>style.visibility</p:attrName>
                                        </p:attrNameLst>
                                      </p:cBhvr>
                                      <p:to>
                                        <p:strVal val="visible"/>
                                      </p:to>
                                    </p:set>
                                    <p:animEffect transition="in" filter="wipe(left)">
                                      <p:cBhvr>
                                        <p:cTn id="13" dur="500"/>
                                        <p:tgtEl>
                                          <p:spTgt spid="54"/>
                                        </p:tgtEl>
                                      </p:cBhvr>
                                    </p:animEffect>
                                  </p:childTnLst>
                                </p:cTn>
                              </p:par>
                              <p:par>
                                <p:cTn id="14" presetID="22" presetClass="entr" presetSubtype="4" fill="hold" grpId="0" nodeType="withEffect">
                                  <p:stCondLst>
                                    <p:cond delay="1000"/>
                                  </p:stCondLst>
                                  <p:childTnLst>
                                    <p:set>
                                      <p:cBhvr>
                                        <p:cTn id="15" dur="1" fill="hold">
                                          <p:stCondLst>
                                            <p:cond delay="0"/>
                                          </p:stCondLst>
                                        </p:cTn>
                                        <p:tgtEl>
                                          <p:spTgt spid="53"/>
                                        </p:tgtEl>
                                        <p:attrNameLst>
                                          <p:attrName>style.visibility</p:attrName>
                                        </p:attrNameLst>
                                      </p:cBhvr>
                                      <p:to>
                                        <p:strVal val="visible"/>
                                      </p:to>
                                    </p:set>
                                    <p:animEffect transition="in" filter="wipe(down)">
                                      <p:cBhvr>
                                        <p:cTn id="16" dur="500"/>
                                        <p:tgtEl>
                                          <p:spTgt spid="53"/>
                                        </p:tgtEl>
                                      </p:cBhvr>
                                    </p:animEffect>
                                  </p:childTnLst>
                                </p:cTn>
                              </p:par>
                              <p:par>
                                <p:cTn id="17" presetID="22" presetClass="entr" presetSubtype="2" fill="hold" grpId="0" nodeType="withEffect">
                                  <p:stCondLst>
                                    <p:cond delay="1200"/>
                                  </p:stCondLst>
                                  <p:childTnLst>
                                    <p:set>
                                      <p:cBhvr>
                                        <p:cTn id="18" dur="1" fill="hold">
                                          <p:stCondLst>
                                            <p:cond delay="0"/>
                                          </p:stCondLst>
                                        </p:cTn>
                                        <p:tgtEl>
                                          <p:spTgt spid="56"/>
                                        </p:tgtEl>
                                        <p:attrNameLst>
                                          <p:attrName>style.visibility</p:attrName>
                                        </p:attrNameLst>
                                      </p:cBhvr>
                                      <p:to>
                                        <p:strVal val="visible"/>
                                      </p:to>
                                    </p:set>
                                    <p:animEffect transition="in" filter="wipe(right)">
                                      <p:cBhvr>
                                        <p:cTn id="19" dur="500"/>
                                        <p:tgtEl>
                                          <p:spTgt spid="56"/>
                                        </p:tgtEl>
                                      </p:cBhvr>
                                    </p:animEffect>
                                  </p:childTnLst>
                                </p:cTn>
                              </p:par>
                              <p:par>
                                <p:cTn id="20" presetID="22" presetClass="entr" presetSubtype="4" fill="hold" grpId="0" nodeType="withEffect">
                                  <p:stCondLst>
                                    <p:cond delay="1400"/>
                                  </p:stCondLst>
                                  <p:childTnLst>
                                    <p:set>
                                      <p:cBhvr>
                                        <p:cTn id="21" dur="1" fill="hold">
                                          <p:stCondLst>
                                            <p:cond delay="0"/>
                                          </p:stCondLst>
                                        </p:cTn>
                                        <p:tgtEl>
                                          <p:spTgt spid="57"/>
                                        </p:tgtEl>
                                        <p:attrNameLst>
                                          <p:attrName>style.visibility</p:attrName>
                                        </p:attrNameLst>
                                      </p:cBhvr>
                                      <p:to>
                                        <p:strVal val="visible"/>
                                      </p:to>
                                    </p:set>
                                    <p:animEffect transition="in" filter="wipe(down)">
                                      <p:cBhvr>
                                        <p:cTn id="22" dur="500"/>
                                        <p:tgtEl>
                                          <p:spTgt spid="57"/>
                                        </p:tgtEl>
                                      </p:cBhvr>
                                    </p:animEffect>
                                  </p:childTnLst>
                                </p:cTn>
                              </p:par>
                              <p:par>
                                <p:cTn id="23" presetID="22" presetClass="entr" presetSubtype="8" fill="hold" grpId="0" nodeType="withEffect">
                                  <p:stCondLst>
                                    <p:cond delay="1700"/>
                                  </p:stCondLst>
                                  <p:childTnLst>
                                    <p:set>
                                      <p:cBhvr>
                                        <p:cTn id="24" dur="1" fill="hold">
                                          <p:stCondLst>
                                            <p:cond delay="0"/>
                                          </p:stCondLst>
                                        </p:cTn>
                                        <p:tgtEl>
                                          <p:spTgt spid="52"/>
                                        </p:tgtEl>
                                        <p:attrNameLst>
                                          <p:attrName>style.visibility</p:attrName>
                                        </p:attrNameLst>
                                      </p:cBhvr>
                                      <p:to>
                                        <p:strVal val="visible"/>
                                      </p:to>
                                    </p:set>
                                    <p:animEffect transition="in" filter="wipe(left)">
                                      <p:cBhvr>
                                        <p:cTn id="25" dur="500"/>
                                        <p:tgtEl>
                                          <p:spTgt spid="52"/>
                                        </p:tgtEl>
                                      </p:cBhvr>
                                    </p:animEffect>
                                  </p:childTnLst>
                                </p:cTn>
                              </p:par>
                              <p:par>
                                <p:cTn id="26" presetID="22" presetClass="entr" presetSubtype="4" fill="hold" grpId="0" nodeType="withEffect">
                                  <p:stCondLst>
                                    <p:cond delay="1800"/>
                                  </p:stCondLst>
                                  <p:childTnLst>
                                    <p:set>
                                      <p:cBhvr>
                                        <p:cTn id="27" dur="1" fill="hold">
                                          <p:stCondLst>
                                            <p:cond delay="0"/>
                                          </p:stCondLst>
                                        </p:cTn>
                                        <p:tgtEl>
                                          <p:spTgt spid="58"/>
                                        </p:tgtEl>
                                        <p:attrNameLst>
                                          <p:attrName>style.visibility</p:attrName>
                                        </p:attrNameLst>
                                      </p:cBhvr>
                                      <p:to>
                                        <p:strVal val="visible"/>
                                      </p:to>
                                    </p:set>
                                    <p:animEffect transition="in" filter="wipe(down)">
                                      <p:cBhvr>
                                        <p:cTn id="28" dur="500"/>
                                        <p:tgtEl>
                                          <p:spTgt spid="58"/>
                                        </p:tgtEl>
                                      </p:cBhvr>
                                    </p:animEffect>
                                  </p:childTnLst>
                                </p:cTn>
                              </p:par>
                              <p:par>
                                <p:cTn id="29" presetID="22" presetClass="entr" presetSubtype="2" fill="hold" grpId="0" nodeType="withEffect">
                                  <p:stCondLst>
                                    <p:cond delay="2000"/>
                                  </p:stCondLst>
                                  <p:childTnLst>
                                    <p:set>
                                      <p:cBhvr>
                                        <p:cTn id="30" dur="1" fill="hold">
                                          <p:stCondLst>
                                            <p:cond delay="0"/>
                                          </p:stCondLst>
                                        </p:cTn>
                                        <p:tgtEl>
                                          <p:spTgt spid="55"/>
                                        </p:tgtEl>
                                        <p:attrNameLst>
                                          <p:attrName>style.visibility</p:attrName>
                                        </p:attrNameLst>
                                      </p:cBhvr>
                                      <p:to>
                                        <p:strVal val="visible"/>
                                      </p:to>
                                    </p:set>
                                    <p:animEffect transition="in" filter="wipe(right)">
                                      <p:cBhvr>
                                        <p:cTn id="31" dur="500"/>
                                        <p:tgtEl>
                                          <p:spTgt spid="55"/>
                                        </p:tgtEl>
                                      </p:cBhvr>
                                    </p:animEffect>
                                  </p:childTnLst>
                                </p:cTn>
                              </p:par>
                              <p:par>
                                <p:cTn id="32" presetID="53" presetClass="entr" presetSubtype="16" fill="hold" grpId="0" nodeType="withEffect">
                                  <p:stCondLst>
                                    <p:cond delay="1000"/>
                                  </p:stCondLst>
                                  <p:childTnLst>
                                    <p:set>
                                      <p:cBhvr>
                                        <p:cTn id="33" dur="1" fill="hold">
                                          <p:stCondLst>
                                            <p:cond delay="0"/>
                                          </p:stCondLst>
                                        </p:cTn>
                                        <p:tgtEl>
                                          <p:spTgt spid="59"/>
                                        </p:tgtEl>
                                        <p:attrNameLst>
                                          <p:attrName>style.visibility</p:attrName>
                                        </p:attrNameLst>
                                      </p:cBhvr>
                                      <p:to>
                                        <p:strVal val="visible"/>
                                      </p:to>
                                    </p:set>
                                    <p:anim calcmode="lin" valueType="num">
                                      <p:cBhvr>
                                        <p:cTn id="34" dur="500" fill="hold"/>
                                        <p:tgtEl>
                                          <p:spTgt spid="59"/>
                                        </p:tgtEl>
                                        <p:attrNameLst>
                                          <p:attrName>ppt_w</p:attrName>
                                        </p:attrNameLst>
                                      </p:cBhvr>
                                      <p:tavLst>
                                        <p:tav tm="0">
                                          <p:val>
                                            <p:fltVal val="0"/>
                                          </p:val>
                                        </p:tav>
                                        <p:tav tm="100000">
                                          <p:val>
                                            <p:strVal val="#ppt_w"/>
                                          </p:val>
                                        </p:tav>
                                      </p:tavLst>
                                    </p:anim>
                                    <p:anim calcmode="lin" valueType="num">
                                      <p:cBhvr>
                                        <p:cTn id="35" dur="500" fill="hold"/>
                                        <p:tgtEl>
                                          <p:spTgt spid="59"/>
                                        </p:tgtEl>
                                        <p:attrNameLst>
                                          <p:attrName>ppt_h</p:attrName>
                                        </p:attrNameLst>
                                      </p:cBhvr>
                                      <p:tavLst>
                                        <p:tav tm="0">
                                          <p:val>
                                            <p:fltVal val="0"/>
                                          </p:val>
                                        </p:tav>
                                        <p:tav tm="100000">
                                          <p:val>
                                            <p:strVal val="#ppt_h"/>
                                          </p:val>
                                        </p:tav>
                                      </p:tavLst>
                                    </p:anim>
                                    <p:animEffect transition="in" filter="fade">
                                      <p:cBhvr>
                                        <p:cTn id="36" dur="500"/>
                                        <p:tgtEl>
                                          <p:spTgt spid="59"/>
                                        </p:tgtEl>
                                      </p:cBhvr>
                                    </p:animEffect>
                                  </p:childTnLst>
                                </p:cTn>
                              </p:par>
                              <p:par>
                                <p:cTn id="37" presetID="53" presetClass="entr" presetSubtype="16" fill="hold" grpId="0" nodeType="withEffect">
                                  <p:stCondLst>
                                    <p:cond delay="1500"/>
                                  </p:stCondLst>
                                  <p:childTnLst>
                                    <p:set>
                                      <p:cBhvr>
                                        <p:cTn id="38" dur="1" fill="hold">
                                          <p:stCondLst>
                                            <p:cond delay="0"/>
                                          </p:stCondLst>
                                        </p:cTn>
                                        <p:tgtEl>
                                          <p:spTgt spid="61"/>
                                        </p:tgtEl>
                                        <p:attrNameLst>
                                          <p:attrName>style.visibility</p:attrName>
                                        </p:attrNameLst>
                                      </p:cBhvr>
                                      <p:to>
                                        <p:strVal val="visible"/>
                                      </p:to>
                                    </p:set>
                                    <p:anim calcmode="lin" valueType="num">
                                      <p:cBhvr>
                                        <p:cTn id="39" dur="500" fill="hold"/>
                                        <p:tgtEl>
                                          <p:spTgt spid="61"/>
                                        </p:tgtEl>
                                        <p:attrNameLst>
                                          <p:attrName>ppt_w</p:attrName>
                                        </p:attrNameLst>
                                      </p:cBhvr>
                                      <p:tavLst>
                                        <p:tav tm="0">
                                          <p:val>
                                            <p:fltVal val="0"/>
                                          </p:val>
                                        </p:tav>
                                        <p:tav tm="100000">
                                          <p:val>
                                            <p:strVal val="#ppt_w"/>
                                          </p:val>
                                        </p:tav>
                                      </p:tavLst>
                                    </p:anim>
                                    <p:anim calcmode="lin" valueType="num">
                                      <p:cBhvr>
                                        <p:cTn id="40" dur="500" fill="hold"/>
                                        <p:tgtEl>
                                          <p:spTgt spid="61"/>
                                        </p:tgtEl>
                                        <p:attrNameLst>
                                          <p:attrName>ppt_h</p:attrName>
                                        </p:attrNameLst>
                                      </p:cBhvr>
                                      <p:tavLst>
                                        <p:tav tm="0">
                                          <p:val>
                                            <p:fltVal val="0"/>
                                          </p:val>
                                        </p:tav>
                                        <p:tav tm="100000">
                                          <p:val>
                                            <p:strVal val="#ppt_h"/>
                                          </p:val>
                                        </p:tav>
                                      </p:tavLst>
                                    </p:anim>
                                    <p:animEffect transition="in" filter="fade">
                                      <p:cBhvr>
                                        <p:cTn id="41" dur="500"/>
                                        <p:tgtEl>
                                          <p:spTgt spid="61"/>
                                        </p:tgtEl>
                                      </p:cBhvr>
                                    </p:animEffect>
                                  </p:childTnLst>
                                </p:cTn>
                              </p:par>
                              <p:par>
                                <p:cTn id="42" presetID="53" presetClass="entr" presetSubtype="16" fill="hold" grpId="0" nodeType="withEffect">
                                  <p:stCondLst>
                                    <p:cond delay="1900"/>
                                  </p:stCondLst>
                                  <p:childTnLst>
                                    <p:set>
                                      <p:cBhvr>
                                        <p:cTn id="43" dur="1" fill="hold">
                                          <p:stCondLst>
                                            <p:cond delay="0"/>
                                          </p:stCondLst>
                                        </p:cTn>
                                        <p:tgtEl>
                                          <p:spTgt spid="62"/>
                                        </p:tgtEl>
                                        <p:attrNameLst>
                                          <p:attrName>style.visibility</p:attrName>
                                        </p:attrNameLst>
                                      </p:cBhvr>
                                      <p:to>
                                        <p:strVal val="visible"/>
                                      </p:to>
                                    </p:set>
                                    <p:anim calcmode="lin" valueType="num">
                                      <p:cBhvr>
                                        <p:cTn id="44" dur="500" fill="hold"/>
                                        <p:tgtEl>
                                          <p:spTgt spid="62"/>
                                        </p:tgtEl>
                                        <p:attrNameLst>
                                          <p:attrName>ppt_w</p:attrName>
                                        </p:attrNameLst>
                                      </p:cBhvr>
                                      <p:tavLst>
                                        <p:tav tm="0">
                                          <p:val>
                                            <p:fltVal val="0"/>
                                          </p:val>
                                        </p:tav>
                                        <p:tav tm="100000">
                                          <p:val>
                                            <p:strVal val="#ppt_w"/>
                                          </p:val>
                                        </p:tav>
                                      </p:tavLst>
                                    </p:anim>
                                    <p:anim calcmode="lin" valueType="num">
                                      <p:cBhvr>
                                        <p:cTn id="45" dur="500" fill="hold"/>
                                        <p:tgtEl>
                                          <p:spTgt spid="62"/>
                                        </p:tgtEl>
                                        <p:attrNameLst>
                                          <p:attrName>ppt_h</p:attrName>
                                        </p:attrNameLst>
                                      </p:cBhvr>
                                      <p:tavLst>
                                        <p:tav tm="0">
                                          <p:val>
                                            <p:fltVal val="0"/>
                                          </p:val>
                                        </p:tav>
                                        <p:tav tm="100000">
                                          <p:val>
                                            <p:strVal val="#ppt_h"/>
                                          </p:val>
                                        </p:tav>
                                      </p:tavLst>
                                    </p:anim>
                                    <p:animEffect transition="in" filter="fade">
                                      <p:cBhvr>
                                        <p:cTn id="46" dur="500"/>
                                        <p:tgtEl>
                                          <p:spTgt spid="62"/>
                                        </p:tgtEl>
                                      </p:cBhvr>
                                    </p:animEffect>
                                  </p:childTnLst>
                                </p:cTn>
                              </p:par>
                              <p:par>
                                <p:cTn id="47" presetID="53" presetClass="entr" presetSubtype="16" fill="hold" grpId="0" nodeType="withEffect">
                                  <p:stCondLst>
                                    <p:cond delay="1400"/>
                                  </p:stCondLst>
                                  <p:childTnLst>
                                    <p:set>
                                      <p:cBhvr>
                                        <p:cTn id="48" dur="1" fill="hold">
                                          <p:stCondLst>
                                            <p:cond delay="0"/>
                                          </p:stCondLst>
                                        </p:cTn>
                                        <p:tgtEl>
                                          <p:spTgt spid="60"/>
                                        </p:tgtEl>
                                        <p:attrNameLst>
                                          <p:attrName>style.visibility</p:attrName>
                                        </p:attrNameLst>
                                      </p:cBhvr>
                                      <p:to>
                                        <p:strVal val="visible"/>
                                      </p:to>
                                    </p:set>
                                    <p:anim calcmode="lin" valueType="num">
                                      <p:cBhvr>
                                        <p:cTn id="49" dur="500" fill="hold"/>
                                        <p:tgtEl>
                                          <p:spTgt spid="60"/>
                                        </p:tgtEl>
                                        <p:attrNameLst>
                                          <p:attrName>ppt_w</p:attrName>
                                        </p:attrNameLst>
                                      </p:cBhvr>
                                      <p:tavLst>
                                        <p:tav tm="0">
                                          <p:val>
                                            <p:fltVal val="0"/>
                                          </p:val>
                                        </p:tav>
                                        <p:tav tm="100000">
                                          <p:val>
                                            <p:strVal val="#ppt_w"/>
                                          </p:val>
                                        </p:tav>
                                      </p:tavLst>
                                    </p:anim>
                                    <p:anim calcmode="lin" valueType="num">
                                      <p:cBhvr>
                                        <p:cTn id="50" dur="500" fill="hold"/>
                                        <p:tgtEl>
                                          <p:spTgt spid="60"/>
                                        </p:tgtEl>
                                        <p:attrNameLst>
                                          <p:attrName>ppt_h</p:attrName>
                                        </p:attrNameLst>
                                      </p:cBhvr>
                                      <p:tavLst>
                                        <p:tav tm="0">
                                          <p:val>
                                            <p:fltVal val="0"/>
                                          </p:val>
                                        </p:tav>
                                        <p:tav tm="100000">
                                          <p:val>
                                            <p:strVal val="#ppt_h"/>
                                          </p:val>
                                        </p:tav>
                                      </p:tavLst>
                                    </p:anim>
                                    <p:animEffect transition="in" filter="fade">
                                      <p:cBhvr>
                                        <p:cTn id="51" dur="500"/>
                                        <p:tgtEl>
                                          <p:spTgt spid="60"/>
                                        </p:tgtEl>
                                      </p:cBhvr>
                                    </p:animEffect>
                                  </p:childTnLst>
                                </p:cTn>
                              </p:par>
                              <p:par>
                                <p:cTn id="52" presetID="53" presetClass="entr" presetSubtype="16" fill="hold" grpId="0" nodeType="withEffect">
                                  <p:stCondLst>
                                    <p:cond delay="2200"/>
                                  </p:stCondLst>
                                  <p:childTnLst>
                                    <p:set>
                                      <p:cBhvr>
                                        <p:cTn id="53" dur="1" fill="hold">
                                          <p:stCondLst>
                                            <p:cond delay="0"/>
                                          </p:stCondLst>
                                        </p:cTn>
                                        <p:tgtEl>
                                          <p:spTgt spid="63"/>
                                        </p:tgtEl>
                                        <p:attrNameLst>
                                          <p:attrName>style.visibility</p:attrName>
                                        </p:attrNameLst>
                                      </p:cBhvr>
                                      <p:to>
                                        <p:strVal val="visible"/>
                                      </p:to>
                                    </p:set>
                                    <p:anim calcmode="lin" valueType="num">
                                      <p:cBhvr>
                                        <p:cTn id="54" dur="500" fill="hold"/>
                                        <p:tgtEl>
                                          <p:spTgt spid="63"/>
                                        </p:tgtEl>
                                        <p:attrNameLst>
                                          <p:attrName>ppt_w</p:attrName>
                                        </p:attrNameLst>
                                      </p:cBhvr>
                                      <p:tavLst>
                                        <p:tav tm="0">
                                          <p:val>
                                            <p:fltVal val="0"/>
                                          </p:val>
                                        </p:tav>
                                        <p:tav tm="100000">
                                          <p:val>
                                            <p:strVal val="#ppt_w"/>
                                          </p:val>
                                        </p:tav>
                                      </p:tavLst>
                                    </p:anim>
                                    <p:anim calcmode="lin" valueType="num">
                                      <p:cBhvr>
                                        <p:cTn id="55" dur="500" fill="hold"/>
                                        <p:tgtEl>
                                          <p:spTgt spid="63"/>
                                        </p:tgtEl>
                                        <p:attrNameLst>
                                          <p:attrName>ppt_h</p:attrName>
                                        </p:attrNameLst>
                                      </p:cBhvr>
                                      <p:tavLst>
                                        <p:tav tm="0">
                                          <p:val>
                                            <p:fltVal val="0"/>
                                          </p:val>
                                        </p:tav>
                                        <p:tav tm="100000">
                                          <p:val>
                                            <p:strVal val="#ppt_h"/>
                                          </p:val>
                                        </p:tav>
                                      </p:tavLst>
                                    </p:anim>
                                    <p:animEffect transition="in" filter="fade">
                                      <p:cBhvr>
                                        <p:cTn id="56" dur="500"/>
                                        <p:tgtEl>
                                          <p:spTgt spid="63"/>
                                        </p:tgtEl>
                                      </p:cBhvr>
                                    </p:animEffect>
                                  </p:childTnLst>
                                </p:cTn>
                              </p:par>
                              <p:par>
                                <p:cTn id="57" presetID="53" presetClass="entr" presetSubtype="16" fill="hold" grpId="0" nodeType="withEffect">
                                  <p:stCondLst>
                                    <p:cond delay="2200"/>
                                  </p:stCondLst>
                                  <p:childTnLst>
                                    <p:set>
                                      <p:cBhvr>
                                        <p:cTn id="58" dur="1" fill="hold">
                                          <p:stCondLst>
                                            <p:cond delay="0"/>
                                          </p:stCondLst>
                                        </p:cTn>
                                        <p:tgtEl>
                                          <p:spTgt spid="68"/>
                                        </p:tgtEl>
                                        <p:attrNameLst>
                                          <p:attrName>style.visibility</p:attrName>
                                        </p:attrNameLst>
                                      </p:cBhvr>
                                      <p:to>
                                        <p:strVal val="visible"/>
                                      </p:to>
                                    </p:set>
                                    <p:anim calcmode="lin" valueType="num">
                                      <p:cBhvr>
                                        <p:cTn id="59" dur="500" fill="hold"/>
                                        <p:tgtEl>
                                          <p:spTgt spid="68"/>
                                        </p:tgtEl>
                                        <p:attrNameLst>
                                          <p:attrName>ppt_w</p:attrName>
                                        </p:attrNameLst>
                                      </p:cBhvr>
                                      <p:tavLst>
                                        <p:tav tm="0">
                                          <p:val>
                                            <p:fltVal val="0"/>
                                          </p:val>
                                        </p:tav>
                                        <p:tav tm="100000">
                                          <p:val>
                                            <p:strVal val="#ppt_w"/>
                                          </p:val>
                                        </p:tav>
                                      </p:tavLst>
                                    </p:anim>
                                    <p:anim calcmode="lin" valueType="num">
                                      <p:cBhvr>
                                        <p:cTn id="60" dur="500" fill="hold"/>
                                        <p:tgtEl>
                                          <p:spTgt spid="68"/>
                                        </p:tgtEl>
                                        <p:attrNameLst>
                                          <p:attrName>ppt_h</p:attrName>
                                        </p:attrNameLst>
                                      </p:cBhvr>
                                      <p:tavLst>
                                        <p:tav tm="0">
                                          <p:val>
                                            <p:fltVal val="0"/>
                                          </p:val>
                                        </p:tav>
                                        <p:tav tm="100000">
                                          <p:val>
                                            <p:strVal val="#ppt_h"/>
                                          </p:val>
                                        </p:tav>
                                      </p:tavLst>
                                    </p:anim>
                                    <p:animEffect transition="in" filter="fade">
                                      <p:cBhvr>
                                        <p:cTn id="61" dur="500"/>
                                        <p:tgtEl>
                                          <p:spTgt spid="68"/>
                                        </p:tgtEl>
                                      </p:cBhvr>
                                    </p:animEffect>
                                  </p:childTnLst>
                                </p:cTn>
                              </p:par>
                            </p:childTnLst>
                          </p:cTn>
                        </p:par>
                        <p:par>
                          <p:cTn id="62" fill="hold">
                            <p:stCondLst>
                              <p:cond delay="1300"/>
                            </p:stCondLst>
                            <p:childTnLst>
                              <p:par>
                                <p:cTn id="63" presetID="2" presetClass="entr" presetSubtype="8" decel="100000" fill="hold" grpId="0" nodeType="afterEffect">
                                  <p:stCondLst>
                                    <p:cond delay="0"/>
                                  </p:stCondLst>
                                  <p:childTnLst>
                                    <p:set>
                                      <p:cBhvr>
                                        <p:cTn id="64" dur="1" fill="hold">
                                          <p:stCondLst>
                                            <p:cond delay="0"/>
                                          </p:stCondLst>
                                        </p:cTn>
                                        <p:tgtEl>
                                          <p:spTgt spid="64"/>
                                        </p:tgtEl>
                                        <p:attrNameLst>
                                          <p:attrName>style.visibility</p:attrName>
                                        </p:attrNameLst>
                                      </p:cBhvr>
                                      <p:to>
                                        <p:strVal val="visible"/>
                                      </p:to>
                                    </p:set>
                                    <p:anim calcmode="lin" valueType="num">
                                      <p:cBhvr additive="base">
                                        <p:cTn id="65" dur="500" fill="hold"/>
                                        <p:tgtEl>
                                          <p:spTgt spid="64"/>
                                        </p:tgtEl>
                                        <p:attrNameLst>
                                          <p:attrName>ppt_x</p:attrName>
                                        </p:attrNameLst>
                                      </p:cBhvr>
                                      <p:tavLst>
                                        <p:tav tm="0">
                                          <p:val>
                                            <p:strVal val="0-#ppt_w/2"/>
                                          </p:val>
                                        </p:tav>
                                        <p:tav tm="100000">
                                          <p:val>
                                            <p:strVal val="#ppt_x"/>
                                          </p:val>
                                        </p:tav>
                                      </p:tavLst>
                                    </p:anim>
                                    <p:anim calcmode="lin" valueType="num">
                                      <p:cBhvr additive="base">
                                        <p:cTn id="66" dur="500" fill="hold"/>
                                        <p:tgtEl>
                                          <p:spTgt spid="64"/>
                                        </p:tgtEl>
                                        <p:attrNameLst>
                                          <p:attrName>ppt_y</p:attrName>
                                        </p:attrNameLst>
                                      </p:cBhvr>
                                      <p:tavLst>
                                        <p:tav tm="0">
                                          <p:val>
                                            <p:strVal val="#ppt_y"/>
                                          </p:val>
                                        </p:tav>
                                        <p:tav tm="100000">
                                          <p:val>
                                            <p:strVal val="#ppt_y"/>
                                          </p:val>
                                        </p:tav>
                                      </p:tavLst>
                                    </p:anim>
                                  </p:childTnLst>
                                </p:cTn>
                              </p:par>
                              <p:par>
                                <p:cTn id="67" presetID="2" presetClass="entr" presetSubtype="8" decel="100000" fill="hold" grpId="0" nodeType="withEffect">
                                  <p:stCondLst>
                                    <p:cond delay="100"/>
                                  </p:stCondLst>
                                  <p:childTnLst>
                                    <p:set>
                                      <p:cBhvr>
                                        <p:cTn id="68" dur="1" fill="hold">
                                          <p:stCondLst>
                                            <p:cond delay="0"/>
                                          </p:stCondLst>
                                        </p:cTn>
                                        <p:tgtEl>
                                          <p:spTgt spid="65"/>
                                        </p:tgtEl>
                                        <p:attrNameLst>
                                          <p:attrName>style.visibility</p:attrName>
                                        </p:attrNameLst>
                                      </p:cBhvr>
                                      <p:to>
                                        <p:strVal val="visible"/>
                                      </p:to>
                                    </p:set>
                                    <p:anim calcmode="lin" valueType="num">
                                      <p:cBhvr additive="base">
                                        <p:cTn id="69" dur="500" fill="hold"/>
                                        <p:tgtEl>
                                          <p:spTgt spid="65"/>
                                        </p:tgtEl>
                                        <p:attrNameLst>
                                          <p:attrName>ppt_x</p:attrName>
                                        </p:attrNameLst>
                                      </p:cBhvr>
                                      <p:tavLst>
                                        <p:tav tm="0">
                                          <p:val>
                                            <p:strVal val="0-#ppt_w/2"/>
                                          </p:val>
                                        </p:tav>
                                        <p:tav tm="100000">
                                          <p:val>
                                            <p:strVal val="#ppt_x"/>
                                          </p:val>
                                        </p:tav>
                                      </p:tavLst>
                                    </p:anim>
                                    <p:anim calcmode="lin" valueType="num">
                                      <p:cBhvr additive="base">
                                        <p:cTn id="70" dur="500" fill="hold"/>
                                        <p:tgtEl>
                                          <p:spTgt spid="65"/>
                                        </p:tgtEl>
                                        <p:attrNameLst>
                                          <p:attrName>ppt_y</p:attrName>
                                        </p:attrNameLst>
                                      </p:cBhvr>
                                      <p:tavLst>
                                        <p:tav tm="0">
                                          <p:val>
                                            <p:strVal val="#ppt_y"/>
                                          </p:val>
                                        </p:tav>
                                        <p:tav tm="100000">
                                          <p:val>
                                            <p:strVal val="#ppt_y"/>
                                          </p:val>
                                        </p:tav>
                                      </p:tavLst>
                                    </p:anim>
                                  </p:childTnLst>
                                </p:cTn>
                              </p:par>
                              <p:par>
                                <p:cTn id="71" presetID="2" presetClass="entr" presetSubtype="2" decel="100000" fill="hold" grpId="0" nodeType="withEffect">
                                  <p:stCondLst>
                                    <p:cond delay="200"/>
                                  </p:stCondLst>
                                  <p:childTnLst>
                                    <p:set>
                                      <p:cBhvr>
                                        <p:cTn id="72" dur="1" fill="hold">
                                          <p:stCondLst>
                                            <p:cond delay="0"/>
                                          </p:stCondLst>
                                        </p:cTn>
                                        <p:tgtEl>
                                          <p:spTgt spid="66"/>
                                        </p:tgtEl>
                                        <p:attrNameLst>
                                          <p:attrName>style.visibility</p:attrName>
                                        </p:attrNameLst>
                                      </p:cBhvr>
                                      <p:to>
                                        <p:strVal val="visible"/>
                                      </p:to>
                                    </p:set>
                                    <p:anim calcmode="lin" valueType="num">
                                      <p:cBhvr additive="base">
                                        <p:cTn id="73" dur="500" fill="hold"/>
                                        <p:tgtEl>
                                          <p:spTgt spid="66"/>
                                        </p:tgtEl>
                                        <p:attrNameLst>
                                          <p:attrName>ppt_x</p:attrName>
                                        </p:attrNameLst>
                                      </p:cBhvr>
                                      <p:tavLst>
                                        <p:tav tm="0">
                                          <p:val>
                                            <p:strVal val="1+#ppt_w/2"/>
                                          </p:val>
                                        </p:tav>
                                        <p:tav tm="100000">
                                          <p:val>
                                            <p:strVal val="#ppt_x"/>
                                          </p:val>
                                        </p:tav>
                                      </p:tavLst>
                                    </p:anim>
                                    <p:anim calcmode="lin" valueType="num">
                                      <p:cBhvr additive="base">
                                        <p:cTn id="74" dur="500" fill="hold"/>
                                        <p:tgtEl>
                                          <p:spTgt spid="66"/>
                                        </p:tgtEl>
                                        <p:attrNameLst>
                                          <p:attrName>ppt_y</p:attrName>
                                        </p:attrNameLst>
                                      </p:cBhvr>
                                      <p:tavLst>
                                        <p:tav tm="0">
                                          <p:val>
                                            <p:strVal val="#ppt_y"/>
                                          </p:val>
                                        </p:tav>
                                        <p:tav tm="100000">
                                          <p:val>
                                            <p:strVal val="#ppt_y"/>
                                          </p:val>
                                        </p:tav>
                                      </p:tavLst>
                                    </p:anim>
                                  </p:childTnLst>
                                </p:cTn>
                              </p:par>
                              <p:par>
                                <p:cTn id="75" presetID="2" presetClass="entr" presetSubtype="2" decel="100000" fill="hold" grpId="0" nodeType="withEffect">
                                  <p:stCondLst>
                                    <p:cond delay="300"/>
                                  </p:stCondLst>
                                  <p:childTnLst>
                                    <p:set>
                                      <p:cBhvr>
                                        <p:cTn id="76" dur="1" fill="hold">
                                          <p:stCondLst>
                                            <p:cond delay="0"/>
                                          </p:stCondLst>
                                        </p:cTn>
                                        <p:tgtEl>
                                          <p:spTgt spid="67"/>
                                        </p:tgtEl>
                                        <p:attrNameLst>
                                          <p:attrName>style.visibility</p:attrName>
                                        </p:attrNameLst>
                                      </p:cBhvr>
                                      <p:to>
                                        <p:strVal val="visible"/>
                                      </p:to>
                                    </p:set>
                                    <p:anim calcmode="lin" valueType="num">
                                      <p:cBhvr additive="base">
                                        <p:cTn id="77" dur="500" fill="hold"/>
                                        <p:tgtEl>
                                          <p:spTgt spid="67"/>
                                        </p:tgtEl>
                                        <p:attrNameLst>
                                          <p:attrName>ppt_x</p:attrName>
                                        </p:attrNameLst>
                                      </p:cBhvr>
                                      <p:tavLst>
                                        <p:tav tm="0">
                                          <p:val>
                                            <p:strVal val="1+#ppt_w/2"/>
                                          </p:val>
                                        </p:tav>
                                        <p:tav tm="100000">
                                          <p:val>
                                            <p:strVal val="#ppt_x"/>
                                          </p:val>
                                        </p:tav>
                                      </p:tavLst>
                                    </p:anim>
                                    <p:anim calcmode="lin" valueType="num">
                                      <p:cBhvr additive="base">
                                        <p:cTn id="78" dur="500" fill="hold"/>
                                        <p:tgtEl>
                                          <p:spTgt spid="67"/>
                                        </p:tgtEl>
                                        <p:attrNameLst>
                                          <p:attrName>ppt_y</p:attrName>
                                        </p:attrNameLst>
                                      </p:cBhvr>
                                      <p:tavLst>
                                        <p:tav tm="0">
                                          <p:val>
                                            <p:strVal val="#ppt_y"/>
                                          </p:val>
                                        </p:tav>
                                        <p:tav tm="100000">
                                          <p:val>
                                            <p:strVal val="#ppt_y"/>
                                          </p:val>
                                        </p:tav>
                                      </p:tavLst>
                                    </p:anim>
                                  </p:childTnLst>
                                </p:cTn>
                              </p:par>
                              <p:par>
                                <p:cTn id="79" presetID="2" presetClass="entr" presetSubtype="8" decel="100000" fill="hold" grpId="0" nodeType="withEffect">
                                  <p:stCondLst>
                                    <p:cond delay="400"/>
                                  </p:stCondLst>
                                  <p:childTnLst>
                                    <p:set>
                                      <p:cBhvr>
                                        <p:cTn id="80" dur="1" fill="hold">
                                          <p:stCondLst>
                                            <p:cond delay="0"/>
                                          </p:stCondLst>
                                        </p:cTn>
                                        <p:tgtEl>
                                          <p:spTgt spid="69"/>
                                        </p:tgtEl>
                                        <p:attrNameLst>
                                          <p:attrName>style.visibility</p:attrName>
                                        </p:attrNameLst>
                                      </p:cBhvr>
                                      <p:to>
                                        <p:strVal val="visible"/>
                                      </p:to>
                                    </p:set>
                                    <p:anim calcmode="lin" valueType="num">
                                      <p:cBhvr additive="base">
                                        <p:cTn id="81" dur="500" fill="hold"/>
                                        <p:tgtEl>
                                          <p:spTgt spid="69"/>
                                        </p:tgtEl>
                                        <p:attrNameLst>
                                          <p:attrName>ppt_x</p:attrName>
                                        </p:attrNameLst>
                                      </p:cBhvr>
                                      <p:tavLst>
                                        <p:tav tm="0">
                                          <p:val>
                                            <p:strVal val="0-#ppt_w/2"/>
                                          </p:val>
                                        </p:tav>
                                        <p:tav tm="100000">
                                          <p:val>
                                            <p:strVal val="#ppt_x"/>
                                          </p:val>
                                        </p:tav>
                                      </p:tavLst>
                                    </p:anim>
                                    <p:anim calcmode="lin" valueType="num">
                                      <p:cBhvr additive="base">
                                        <p:cTn id="82" dur="500" fill="hold"/>
                                        <p:tgtEl>
                                          <p:spTgt spid="69"/>
                                        </p:tgtEl>
                                        <p:attrNameLst>
                                          <p:attrName>ppt_y</p:attrName>
                                        </p:attrNameLst>
                                      </p:cBhvr>
                                      <p:tavLst>
                                        <p:tav tm="0">
                                          <p:val>
                                            <p:strVal val="#ppt_y"/>
                                          </p:val>
                                        </p:tav>
                                        <p:tav tm="100000">
                                          <p:val>
                                            <p:strVal val="#ppt_y"/>
                                          </p:val>
                                        </p:tav>
                                      </p:tavLst>
                                    </p:anim>
                                  </p:childTnLst>
                                </p:cTn>
                              </p:par>
                              <p:par>
                                <p:cTn id="83" presetID="2" presetClass="entr" presetSubtype="2" decel="100000" fill="hold" grpId="0" nodeType="withEffect">
                                  <p:stCondLst>
                                    <p:cond delay="300"/>
                                  </p:stCondLst>
                                  <p:childTnLst>
                                    <p:set>
                                      <p:cBhvr>
                                        <p:cTn id="84" dur="1" fill="hold">
                                          <p:stCondLst>
                                            <p:cond delay="0"/>
                                          </p:stCondLst>
                                        </p:cTn>
                                        <p:tgtEl>
                                          <p:spTgt spid="70"/>
                                        </p:tgtEl>
                                        <p:attrNameLst>
                                          <p:attrName>style.visibility</p:attrName>
                                        </p:attrNameLst>
                                      </p:cBhvr>
                                      <p:to>
                                        <p:strVal val="visible"/>
                                      </p:to>
                                    </p:set>
                                    <p:anim calcmode="lin" valueType="num">
                                      <p:cBhvr additive="base">
                                        <p:cTn id="85" dur="500" fill="hold"/>
                                        <p:tgtEl>
                                          <p:spTgt spid="70"/>
                                        </p:tgtEl>
                                        <p:attrNameLst>
                                          <p:attrName>ppt_x</p:attrName>
                                        </p:attrNameLst>
                                      </p:cBhvr>
                                      <p:tavLst>
                                        <p:tav tm="0">
                                          <p:val>
                                            <p:strVal val="1+#ppt_w/2"/>
                                          </p:val>
                                        </p:tav>
                                        <p:tav tm="100000">
                                          <p:val>
                                            <p:strVal val="#ppt_x"/>
                                          </p:val>
                                        </p:tav>
                                      </p:tavLst>
                                    </p:anim>
                                    <p:anim calcmode="lin" valueType="num">
                                      <p:cBhvr additive="base">
                                        <p:cTn id="86" dur="500" fill="hold"/>
                                        <p:tgtEl>
                                          <p:spTgt spid="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p:bldP spid="65" grpId="0"/>
      <p:bldP spid="66" grpId="0"/>
      <p:bldP spid="67" grpId="0"/>
      <p:bldP spid="68" grpId="0" animBg="1"/>
      <p:bldP spid="69" grpId="0"/>
      <p:bldP spid="7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217"/>
          <p:cNvSpPr>
            <a:spLocks noChangeArrowheads="1"/>
          </p:cNvSpPr>
          <p:nvPr>
            <p:custDataLst>
              <p:tags r:id="rId1"/>
            </p:custDataLst>
          </p:nvPr>
        </p:nvSpPr>
        <p:spPr bwMode="auto">
          <a:xfrm>
            <a:off x="6167734" y="204295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smtClean="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01</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3" name="PA_矩形 34"/>
          <p:cNvSpPr/>
          <p:nvPr>
            <p:custDataLst>
              <p:tags r:id="rId2"/>
            </p:custDataLst>
          </p:nvPr>
        </p:nvSpPr>
        <p:spPr bwMode="auto">
          <a:xfrm>
            <a:off x="8522539" y="1981403"/>
            <a:ext cx="2114629" cy="523220"/>
          </a:xfrm>
          <a:prstGeom prst="rect">
            <a:avLst/>
          </a:prstGeom>
        </p:spPr>
        <p:txBody>
          <a:bodyPr wrap="square">
            <a:spAutoFit/>
          </a:bodyPr>
          <a:lstStyle/>
          <a:p>
            <a:pPr defTabSz="913765" fontAlgn="base">
              <a:spcBef>
                <a:spcPct val="0"/>
              </a:spcBef>
              <a:spcAft>
                <a:spcPct val="0"/>
              </a:spcAft>
            </a:pPr>
            <a:r>
              <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选题背景</a:t>
            </a:r>
            <a:endParaRPr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grpSp>
        <p:nvGrpSpPr>
          <p:cNvPr id="4" name="PA_组合 220"/>
          <p:cNvGrpSpPr/>
          <p:nvPr>
            <p:custDataLst>
              <p:tags r:id="rId3"/>
            </p:custDataLst>
          </p:nvPr>
        </p:nvGrpSpPr>
        <p:grpSpPr>
          <a:xfrm>
            <a:off x="8120425" y="2114049"/>
            <a:ext cx="257928" cy="257928"/>
            <a:chOff x="5461936" y="1216183"/>
            <a:chExt cx="1255427" cy="1255427"/>
          </a:xfrm>
          <a:solidFill>
            <a:srgbClr val="47ABB9"/>
          </a:solidFill>
        </p:grpSpPr>
        <p:sp>
          <p:nvSpPr>
            <p:cNvPr id="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sp>
          <p:nvSpPr>
            <p:cNvPr id="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grpSp>
      <p:sp>
        <p:nvSpPr>
          <p:cNvPr id="7" name="PA_矩形 217"/>
          <p:cNvSpPr>
            <a:spLocks noChangeArrowheads="1"/>
          </p:cNvSpPr>
          <p:nvPr>
            <p:custDataLst>
              <p:tags r:id="rId4"/>
            </p:custDataLst>
          </p:nvPr>
        </p:nvSpPr>
        <p:spPr bwMode="auto">
          <a:xfrm>
            <a:off x="6167734" y="279347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smtClean="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02</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8" name="PA_矩形 63"/>
          <p:cNvSpPr/>
          <p:nvPr>
            <p:custDataLst>
              <p:tags r:id="rId5"/>
            </p:custDataLst>
          </p:nvPr>
        </p:nvSpPr>
        <p:spPr bwMode="auto">
          <a:xfrm>
            <a:off x="8522539" y="2731923"/>
            <a:ext cx="2114629" cy="523220"/>
          </a:xfrm>
          <a:prstGeom prst="rect">
            <a:avLst/>
          </a:prstGeom>
        </p:spPr>
        <p:txBody>
          <a:bodyPr wrap="square">
            <a:spAutoFit/>
          </a:bodyPr>
          <a:lstStyle/>
          <a:p>
            <a:pPr defTabSz="913765" fontAlgn="base">
              <a:spcBef>
                <a:spcPct val="0"/>
              </a:spcBef>
              <a:spcAft>
                <a:spcPct val="0"/>
              </a:spcAft>
            </a:pPr>
            <a:r>
              <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作品概述</a:t>
            </a:r>
            <a:endParaRPr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grpSp>
        <p:nvGrpSpPr>
          <p:cNvPr id="9" name="PA_组合 220"/>
          <p:cNvGrpSpPr/>
          <p:nvPr>
            <p:custDataLst>
              <p:tags r:id="rId6"/>
            </p:custDataLst>
          </p:nvPr>
        </p:nvGrpSpPr>
        <p:grpSpPr>
          <a:xfrm>
            <a:off x="8120425" y="2864569"/>
            <a:ext cx="257928" cy="257928"/>
            <a:chOff x="5461936" y="1216183"/>
            <a:chExt cx="1255427" cy="1255427"/>
          </a:xfrm>
          <a:solidFill>
            <a:srgbClr val="47ABB9"/>
          </a:solidFill>
        </p:grpSpPr>
        <p:sp>
          <p:nvSpPr>
            <p:cNvPr id="10"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sp>
          <p:nvSpPr>
            <p:cNvPr id="11"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grpSp>
      <p:sp>
        <p:nvSpPr>
          <p:cNvPr id="12" name="PA_矩形 217"/>
          <p:cNvSpPr>
            <a:spLocks noChangeArrowheads="1"/>
          </p:cNvSpPr>
          <p:nvPr>
            <p:custDataLst>
              <p:tags r:id="rId7"/>
            </p:custDataLst>
          </p:nvPr>
        </p:nvSpPr>
        <p:spPr bwMode="auto">
          <a:xfrm>
            <a:off x="6167734" y="354399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smtClean="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03</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13" name="PA_矩形 69"/>
          <p:cNvSpPr/>
          <p:nvPr>
            <p:custDataLst>
              <p:tags r:id="rId8"/>
            </p:custDataLst>
          </p:nvPr>
        </p:nvSpPr>
        <p:spPr bwMode="auto">
          <a:xfrm>
            <a:off x="8522539" y="3482443"/>
            <a:ext cx="2114629" cy="523220"/>
          </a:xfrm>
          <a:prstGeom prst="rect">
            <a:avLst/>
          </a:prstGeom>
        </p:spPr>
        <p:txBody>
          <a:bodyPr wrap="square">
            <a:spAutoFit/>
          </a:bodyPr>
          <a:lstStyle/>
          <a:p>
            <a:pPr defTabSz="913765" fontAlgn="base">
              <a:spcBef>
                <a:spcPct val="0"/>
              </a:spcBef>
              <a:spcAft>
                <a:spcPct val="0"/>
              </a:spcAft>
            </a:pPr>
            <a:r>
              <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制作过程</a:t>
            </a:r>
            <a:endParaRPr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grpSp>
        <p:nvGrpSpPr>
          <p:cNvPr id="14" name="PA_组合 220"/>
          <p:cNvGrpSpPr/>
          <p:nvPr>
            <p:custDataLst>
              <p:tags r:id="rId9"/>
            </p:custDataLst>
          </p:nvPr>
        </p:nvGrpSpPr>
        <p:grpSpPr>
          <a:xfrm>
            <a:off x="8120425" y="3615089"/>
            <a:ext cx="257928" cy="257928"/>
            <a:chOff x="5461936" y="1216183"/>
            <a:chExt cx="1255427" cy="1255427"/>
          </a:xfrm>
          <a:solidFill>
            <a:srgbClr val="47ABB9"/>
          </a:solidFill>
        </p:grpSpPr>
        <p:sp>
          <p:nvSpPr>
            <p:cNvPr id="1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sp>
          <p:nvSpPr>
            <p:cNvPr id="1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grpSp>
      <p:sp>
        <p:nvSpPr>
          <p:cNvPr id="17" name="PA_矩形 217"/>
          <p:cNvSpPr>
            <a:spLocks noChangeArrowheads="1"/>
          </p:cNvSpPr>
          <p:nvPr>
            <p:custDataLst>
              <p:tags r:id="rId10"/>
            </p:custDataLst>
          </p:nvPr>
        </p:nvSpPr>
        <p:spPr bwMode="auto">
          <a:xfrm>
            <a:off x="6167734" y="429451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smtClean="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04</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18" name="PA_矩形 75"/>
          <p:cNvSpPr/>
          <p:nvPr>
            <p:custDataLst>
              <p:tags r:id="rId11"/>
            </p:custDataLst>
          </p:nvPr>
        </p:nvSpPr>
        <p:spPr bwMode="auto">
          <a:xfrm>
            <a:off x="8522539" y="4232963"/>
            <a:ext cx="2114629" cy="523220"/>
          </a:xfrm>
          <a:prstGeom prst="rect">
            <a:avLst/>
          </a:prstGeom>
        </p:spPr>
        <p:txBody>
          <a:bodyPr wrap="square">
            <a:spAutoFit/>
          </a:bodyPr>
          <a:lstStyle/>
          <a:p>
            <a:pPr defTabSz="913765" fontAlgn="base">
              <a:spcBef>
                <a:spcPct val="0"/>
              </a:spcBef>
              <a:spcAft>
                <a:spcPct val="0"/>
              </a:spcAft>
            </a:pPr>
            <a:r>
              <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作品展示</a:t>
            </a:r>
            <a:endParaRPr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grpSp>
        <p:nvGrpSpPr>
          <p:cNvPr id="19" name="PA_组合 220"/>
          <p:cNvGrpSpPr/>
          <p:nvPr>
            <p:custDataLst>
              <p:tags r:id="rId12"/>
            </p:custDataLst>
          </p:nvPr>
        </p:nvGrpSpPr>
        <p:grpSpPr>
          <a:xfrm>
            <a:off x="8120425" y="4365609"/>
            <a:ext cx="257928" cy="257928"/>
            <a:chOff x="5461936" y="1216183"/>
            <a:chExt cx="1255427" cy="1255427"/>
          </a:xfrm>
          <a:solidFill>
            <a:srgbClr val="47ABB9"/>
          </a:solidFill>
        </p:grpSpPr>
        <p:sp>
          <p:nvSpPr>
            <p:cNvPr id="20"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sp>
          <p:nvSpPr>
            <p:cNvPr id="21"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grpSp>
      <p:sp>
        <p:nvSpPr>
          <p:cNvPr id="22" name="PA_矩形 217"/>
          <p:cNvSpPr>
            <a:spLocks noChangeArrowheads="1"/>
          </p:cNvSpPr>
          <p:nvPr>
            <p:custDataLst>
              <p:tags r:id="rId13"/>
            </p:custDataLst>
          </p:nvPr>
        </p:nvSpPr>
        <p:spPr bwMode="auto">
          <a:xfrm>
            <a:off x="6167734" y="504503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smtClean="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smtClean="0">
                <a:solidFill>
                  <a:srgbClr val="47ABB9"/>
                </a:solidFill>
                <a:latin typeface="微软雅黑" panose="020B0503020204020204" charset="-122"/>
                <a:ea typeface="微软雅黑" panose="020B0503020204020204" charset="-122"/>
                <a:cs typeface="微软雅黑" panose="020B0503020204020204" charset="-122"/>
              </a:rPr>
              <a:t>05</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23" name="PA_矩形 81"/>
          <p:cNvSpPr/>
          <p:nvPr>
            <p:custDataLst>
              <p:tags r:id="rId14"/>
            </p:custDataLst>
          </p:nvPr>
        </p:nvSpPr>
        <p:spPr bwMode="auto">
          <a:xfrm>
            <a:off x="8522539" y="4983483"/>
            <a:ext cx="2114629" cy="523220"/>
          </a:xfrm>
          <a:prstGeom prst="rect">
            <a:avLst/>
          </a:prstGeom>
        </p:spPr>
        <p:txBody>
          <a:bodyPr wrap="square">
            <a:spAutoFit/>
          </a:bodyPr>
          <a:lstStyle/>
          <a:p>
            <a:pPr defTabSz="913765" fontAlgn="base">
              <a:spcBef>
                <a:spcPct val="0"/>
              </a:spcBef>
              <a:spcAft>
                <a:spcPct val="0"/>
              </a:spcAft>
            </a:pPr>
            <a:r>
              <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总结回顾</a:t>
            </a:r>
            <a:endParaRPr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endParaRPr>
          </a:p>
        </p:txBody>
      </p:sp>
      <p:grpSp>
        <p:nvGrpSpPr>
          <p:cNvPr id="24" name="PA_组合 220"/>
          <p:cNvGrpSpPr/>
          <p:nvPr>
            <p:custDataLst>
              <p:tags r:id="rId15"/>
            </p:custDataLst>
          </p:nvPr>
        </p:nvGrpSpPr>
        <p:grpSpPr>
          <a:xfrm>
            <a:off x="8120425" y="5116129"/>
            <a:ext cx="257928" cy="257928"/>
            <a:chOff x="5461936" y="1216183"/>
            <a:chExt cx="1255427" cy="1255427"/>
          </a:xfrm>
          <a:solidFill>
            <a:srgbClr val="47ABB9"/>
          </a:solidFill>
        </p:grpSpPr>
        <p:sp>
          <p:nvSpPr>
            <p:cNvPr id="2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sp>
          <p:nvSpPr>
            <p:cNvPr id="2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a:ea typeface="微软雅黑 Light"/>
              </a:endParaRPr>
            </a:p>
          </p:txBody>
        </p:sp>
      </p:grpSp>
      <p:grpSp>
        <p:nvGrpSpPr>
          <p:cNvPr id="27" name="组 98"/>
          <p:cNvGrpSpPr/>
          <p:nvPr/>
        </p:nvGrpSpPr>
        <p:grpSpPr>
          <a:xfrm rot="21376792">
            <a:off x="1758673" y="1473922"/>
            <a:ext cx="3811250" cy="5055619"/>
            <a:chOff x="1377055" y="1392155"/>
            <a:chExt cx="3814979" cy="5060566"/>
          </a:xfrm>
          <a:effectLst>
            <a:outerShdw blurRad="254000" sx="105000" sy="105000" algn="ctr" rotWithShape="0">
              <a:prstClr val="black">
                <a:alpha val="10000"/>
              </a:prstClr>
            </a:outerShdw>
          </a:effectLst>
        </p:grpSpPr>
        <p:sp>
          <p:nvSpPr>
            <p:cNvPr id="28" name="矩形 7"/>
            <p:cNvSpPr/>
            <p:nvPr/>
          </p:nvSpPr>
          <p:spPr>
            <a:xfrm rot="2482433">
              <a:off x="3007537" y="1392155"/>
              <a:ext cx="1747603" cy="3374686"/>
            </a:xfrm>
            <a:custGeom>
              <a:avLst/>
              <a:gdLst/>
              <a:ahLst/>
              <a:cxnLst/>
              <a:rect l="l" t="t" r="r" b="b"/>
              <a:pathLst>
                <a:path w="1124859" h="2172144">
                  <a:moveTo>
                    <a:pt x="562430" y="0"/>
                  </a:moveTo>
                  <a:lnTo>
                    <a:pt x="568226" y="4750"/>
                  </a:lnTo>
                  <a:cubicBezTo>
                    <a:pt x="912142" y="314826"/>
                    <a:pt x="1124859" y="743192"/>
                    <a:pt x="1124859" y="1216352"/>
                  </a:cubicBezTo>
                  <a:cubicBezTo>
                    <a:pt x="1124859" y="1512077"/>
                    <a:pt x="1041767" y="1790304"/>
                    <a:pt x="895483" y="2033091"/>
                  </a:cubicBezTo>
                  <a:lnTo>
                    <a:pt x="850105" y="2100436"/>
                  </a:lnTo>
                  <a:lnTo>
                    <a:pt x="849155" y="2100436"/>
                  </a:lnTo>
                  <a:lnTo>
                    <a:pt x="848076" y="2103447"/>
                  </a:lnTo>
                  <a:lnTo>
                    <a:pt x="843761" y="2109851"/>
                  </a:lnTo>
                  <a:lnTo>
                    <a:pt x="832582" y="2120438"/>
                  </a:lnTo>
                  <a:cubicBezTo>
                    <a:pt x="790128" y="2150717"/>
                    <a:pt x="685176" y="2172144"/>
                    <a:pt x="562430" y="2172144"/>
                  </a:cubicBezTo>
                  <a:cubicBezTo>
                    <a:pt x="439684" y="2172144"/>
                    <a:pt x="334733" y="2150717"/>
                    <a:pt x="292280" y="2120438"/>
                  </a:cubicBezTo>
                  <a:lnTo>
                    <a:pt x="281095" y="2109846"/>
                  </a:lnTo>
                  <a:lnTo>
                    <a:pt x="276786" y="2103451"/>
                  </a:lnTo>
                  <a:lnTo>
                    <a:pt x="275705" y="2100436"/>
                  </a:lnTo>
                  <a:lnTo>
                    <a:pt x="274755" y="2100436"/>
                  </a:lnTo>
                  <a:lnTo>
                    <a:pt x="229376" y="2033091"/>
                  </a:lnTo>
                  <a:cubicBezTo>
                    <a:pt x="83093" y="1790304"/>
                    <a:pt x="0" y="1512077"/>
                    <a:pt x="0" y="1216352"/>
                  </a:cubicBezTo>
                  <a:cubicBezTo>
                    <a:pt x="0" y="743192"/>
                    <a:pt x="212717" y="314826"/>
                    <a:pt x="556633" y="4750"/>
                  </a:cubicBezTo>
                  <a:close/>
                </a:path>
              </a:pathLst>
            </a:custGeom>
            <a:solidFill>
              <a:srgbClr val="47ABB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grpSp>
          <p:nvGrpSpPr>
            <p:cNvPr id="29" name="组 100"/>
            <p:cNvGrpSpPr/>
            <p:nvPr/>
          </p:nvGrpSpPr>
          <p:grpSpPr>
            <a:xfrm>
              <a:off x="1377055" y="1773584"/>
              <a:ext cx="3814979" cy="4679137"/>
              <a:chOff x="1377055" y="1773584"/>
              <a:chExt cx="3814979" cy="4679137"/>
            </a:xfrm>
          </p:grpSpPr>
          <p:grpSp>
            <p:nvGrpSpPr>
              <p:cNvPr id="30" name="组 31"/>
              <p:cNvGrpSpPr/>
              <p:nvPr/>
            </p:nvGrpSpPr>
            <p:grpSpPr>
              <a:xfrm rot="2482433">
                <a:off x="1377055" y="4112587"/>
                <a:ext cx="1127448" cy="2340134"/>
                <a:chOff x="723595" y="814136"/>
                <a:chExt cx="725691" cy="1506246"/>
              </a:xfrm>
            </p:grpSpPr>
            <p:sp>
              <p:nvSpPr>
                <p:cNvPr id="45" name="椭圆 23"/>
                <p:cNvSpPr/>
                <p:nvPr/>
              </p:nvSpPr>
              <p:spPr>
                <a:xfrm>
                  <a:off x="723595" y="814136"/>
                  <a:ext cx="725691" cy="1506246"/>
                </a:xfrm>
                <a:custGeom>
                  <a:avLst/>
                  <a:gdLst/>
                  <a:ahLst/>
                  <a:cxnLst/>
                  <a:rect l="l" t="t" r="r" b="b"/>
                  <a:pathLst>
                    <a:path w="725691" h="1506246">
                      <a:moveTo>
                        <a:pt x="362846" y="0"/>
                      </a:moveTo>
                      <a:lnTo>
                        <a:pt x="461266" y="73052"/>
                      </a:lnTo>
                      <a:cubicBezTo>
                        <a:pt x="620801" y="220436"/>
                        <a:pt x="725691" y="470029"/>
                        <a:pt x="725691" y="753123"/>
                      </a:cubicBezTo>
                      <a:cubicBezTo>
                        <a:pt x="725691" y="1036217"/>
                        <a:pt x="620801" y="1285810"/>
                        <a:pt x="461266" y="1433194"/>
                      </a:cubicBezTo>
                      <a:lnTo>
                        <a:pt x="362846" y="1506246"/>
                      </a:lnTo>
                      <a:lnTo>
                        <a:pt x="264425" y="1433194"/>
                      </a:lnTo>
                      <a:cubicBezTo>
                        <a:pt x="104890" y="1285810"/>
                        <a:pt x="0" y="1036217"/>
                        <a:pt x="0" y="753123"/>
                      </a:cubicBezTo>
                      <a:cubicBezTo>
                        <a:pt x="0" y="470029"/>
                        <a:pt x="104890" y="220436"/>
                        <a:pt x="264425" y="73052"/>
                      </a:cubicBezTo>
                      <a:close/>
                    </a:path>
                  </a:pathLst>
                </a:cu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6" name="椭圆 23"/>
                <p:cNvSpPr/>
                <p:nvPr/>
              </p:nvSpPr>
              <p:spPr>
                <a:xfrm>
                  <a:off x="825086" y="927226"/>
                  <a:ext cx="522710" cy="1084936"/>
                </a:xfrm>
                <a:custGeom>
                  <a:avLst/>
                  <a:gdLst/>
                  <a:ahLst/>
                  <a:cxnLst/>
                  <a:rect l="l" t="t" r="r" b="b"/>
                  <a:pathLst>
                    <a:path w="725691" h="1506246">
                      <a:moveTo>
                        <a:pt x="362846" y="0"/>
                      </a:moveTo>
                      <a:lnTo>
                        <a:pt x="461266" y="73052"/>
                      </a:lnTo>
                      <a:cubicBezTo>
                        <a:pt x="620801" y="220436"/>
                        <a:pt x="725691" y="470029"/>
                        <a:pt x="725691" y="753123"/>
                      </a:cubicBezTo>
                      <a:cubicBezTo>
                        <a:pt x="725691" y="1036217"/>
                        <a:pt x="620801" y="1285810"/>
                        <a:pt x="461266" y="1433194"/>
                      </a:cubicBezTo>
                      <a:lnTo>
                        <a:pt x="362846" y="1506246"/>
                      </a:lnTo>
                      <a:lnTo>
                        <a:pt x="264425" y="1433194"/>
                      </a:lnTo>
                      <a:cubicBezTo>
                        <a:pt x="104890" y="1285810"/>
                        <a:pt x="0" y="1036217"/>
                        <a:pt x="0" y="753123"/>
                      </a:cubicBezTo>
                      <a:cubicBezTo>
                        <a:pt x="0" y="470029"/>
                        <a:pt x="104890" y="220436"/>
                        <a:pt x="264425" y="73052"/>
                      </a:cubicBez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7" name="椭圆 23"/>
                <p:cNvSpPr/>
                <p:nvPr/>
              </p:nvSpPr>
              <p:spPr>
                <a:xfrm>
                  <a:off x="884079" y="998031"/>
                  <a:ext cx="404724" cy="840046"/>
                </a:xfrm>
                <a:custGeom>
                  <a:avLst/>
                  <a:gdLst/>
                  <a:ahLst/>
                  <a:cxnLst/>
                  <a:rect l="l" t="t" r="r" b="b"/>
                  <a:pathLst>
                    <a:path w="725691" h="1506246">
                      <a:moveTo>
                        <a:pt x="362846" y="0"/>
                      </a:moveTo>
                      <a:lnTo>
                        <a:pt x="461266" y="73052"/>
                      </a:lnTo>
                      <a:cubicBezTo>
                        <a:pt x="620801" y="220436"/>
                        <a:pt x="725691" y="470029"/>
                        <a:pt x="725691" y="753123"/>
                      </a:cubicBezTo>
                      <a:cubicBezTo>
                        <a:pt x="725691" y="1036217"/>
                        <a:pt x="620801" y="1285810"/>
                        <a:pt x="461266" y="1433194"/>
                      </a:cubicBezTo>
                      <a:lnTo>
                        <a:pt x="362846" y="1506246"/>
                      </a:lnTo>
                      <a:lnTo>
                        <a:pt x="264425" y="1433194"/>
                      </a:lnTo>
                      <a:cubicBezTo>
                        <a:pt x="104890" y="1285810"/>
                        <a:pt x="0" y="1036217"/>
                        <a:pt x="0" y="753123"/>
                      </a:cubicBezTo>
                      <a:cubicBezTo>
                        <a:pt x="0" y="470029"/>
                        <a:pt x="104890" y="220436"/>
                        <a:pt x="264425" y="73052"/>
                      </a:cubicBezTo>
                      <a:close/>
                    </a:path>
                  </a:pathLst>
                </a:cu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8" name="椭圆 23"/>
                <p:cNvSpPr/>
                <p:nvPr/>
              </p:nvSpPr>
              <p:spPr>
                <a:xfrm>
                  <a:off x="971652" y="1040140"/>
                  <a:ext cx="236004" cy="489852"/>
                </a:xfrm>
                <a:custGeom>
                  <a:avLst/>
                  <a:gdLst/>
                  <a:ahLst/>
                  <a:cxnLst/>
                  <a:rect l="l" t="t" r="r" b="b"/>
                  <a:pathLst>
                    <a:path w="725691" h="1506246">
                      <a:moveTo>
                        <a:pt x="362846" y="0"/>
                      </a:moveTo>
                      <a:lnTo>
                        <a:pt x="461266" y="73052"/>
                      </a:lnTo>
                      <a:cubicBezTo>
                        <a:pt x="620801" y="220436"/>
                        <a:pt x="725691" y="470029"/>
                        <a:pt x="725691" y="753123"/>
                      </a:cubicBezTo>
                      <a:cubicBezTo>
                        <a:pt x="725691" y="1036217"/>
                        <a:pt x="620801" y="1285810"/>
                        <a:pt x="461266" y="1433194"/>
                      </a:cubicBezTo>
                      <a:lnTo>
                        <a:pt x="362846" y="1506246"/>
                      </a:lnTo>
                      <a:lnTo>
                        <a:pt x="264425" y="1433194"/>
                      </a:lnTo>
                      <a:cubicBezTo>
                        <a:pt x="104890" y="1285810"/>
                        <a:pt x="0" y="1036217"/>
                        <a:pt x="0" y="753123"/>
                      </a:cubicBezTo>
                      <a:cubicBezTo>
                        <a:pt x="0" y="470029"/>
                        <a:pt x="104890" y="220436"/>
                        <a:pt x="264425" y="73052"/>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grpSp>
          <p:sp>
            <p:nvSpPr>
              <p:cNvPr id="31" name="椭圆 30"/>
              <p:cNvSpPr/>
              <p:nvPr/>
            </p:nvSpPr>
            <p:spPr>
              <a:xfrm rot="2482433">
                <a:off x="2398901" y="4123676"/>
                <a:ext cx="901987" cy="253683"/>
              </a:xfrm>
              <a:prstGeom prst="ellipse">
                <a:avLst/>
              </a:prstGeom>
              <a:solidFill>
                <a:srgbClr val="79797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2" name="同心圆 8"/>
              <p:cNvSpPr/>
              <p:nvPr/>
            </p:nvSpPr>
            <p:spPr>
              <a:xfrm rot="2482433">
                <a:off x="2681138" y="3116793"/>
                <a:ext cx="1738780" cy="676560"/>
              </a:xfrm>
              <a:custGeom>
                <a:avLst/>
                <a:gdLst/>
                <a:ahLst/>
                <a:cxnLst/>
                <a:rect l="l" t="t" r="r" b="b"/>
                <a:pathLst>
                  <a:path w="1119180" h="435473">
                    <a:moveTo>
                      <a:pt x="559590" y="0"/>
                    </a:moveTo>
                    <a:cubicBezTo>
                      <a:pt x="702498" y="0"/>
                      <a:pt x="838641" y="18607"/>
                      <a:pt x="962470" y="52257"/>
                    </a:cubicBezTo>
                    <a:lnTo>
                      <a:pt x="1119180" y="106904"/>
                    </a:lnTo>
                    <a:lnTo>
                      <a:pt x="1118163" y="135913"/>
                    </a:lnTo>
                    <a:cubicBezTo>
                      <a:pt x="1115605" y="172296"/>
                      <a:pt x="1111788" y="208372"/>
                      <a:pt x="1106750" y="244104"/>
                    </a:cubicBezTo>
                    <a:lnTo>
                      <a:pt x="1066139" y="435473"/>
                    </a:lnTo>
                    <a:lnTo>
                      <a:pt x="1056365" y="429866"/>
                    </a:lnTo>
                    <a:cubicBezTo>
                      <a:pt x="929229" y="369699"/>
                      <a:pt x="753593" y="332484"/>
                      <a:pt x="559590" y="332484"/>
                    </a:cubicBezTo>
                    <a:cubicBezTo>
                      <a:pt x="365588" y="332484"/>
                      <a:pt x="189951" y="369699"/>
                      <a:pt x="62816" y="429866"/>
                    </a:cubicBezTo>
                    <a:lnTo>
                      <a:pt x="53041" y="435473"/>
                    </a:lnTo>
                    <a:lnTo>
                      <a:pt x="12429" y="244104"/>
                    </a:lnTo>
                    <a:cubicBezTo>
                      <a:pt x="7391" y="208372"/>
                      <a:pt x="3574" y="172296"/>
                      <a:pt x="1016" y="135913"/>
                    </a:cubicBezTo>
                    <a:lnTo>
                      <a:pt x="0" y="106904"/>
                    </a:lnTo>
                    <a:lnTo>
                      <a:pt x="156710" y="52257"/>
                    </a:lnTo>
                    <a:cubicBezTo>
                      <a:pt x="280539" y="18607"/>
                      <a:pt x="416682" y="0"/>
                      <a:pt x="559590" y="0"/>
                    </a:cubicBezTo>
                    <a:close/>
                  </a:path>
                </a:pathLst>
              </a:custGeom>
              <a:solidFill>
                <a:srgbClr val="CBE4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3" name="同心圆 8"/>
              <p:cNvSpPr/>
              <p:nvPr/>
            </p:nvSpPr>
            <p:spPr>
              <a:xfrm rot="2482433">
                <a:off x="4590886" y="1773584"/>
                <a:ext cx="601148" cy="318203"/>
              </a:xfrm>
              <a:custGeom>
                <a:avLst/>
                <a:gdLst/>
                <a:ahLst/>
                <a:cxnLst/>
                <a:rect l="l" t="t" r="r" b="b"/>
                <a:pathLst>
                  <a:path w="386934" h="204814">
                    <a:moveTo>
                      <a:pt x="193467" y="0"/>
                    </a:moveTo>
                    <a:lnTo>
                      <a:pt x="199263" y="4750"/>
                    </a:lnTo>
                    <a:cubicBezTo>
                      <a:pt x="242253" y="43510"/>
                      <a:pt x="283192" y="84117"/>
                      <a:pt x="321922" y="126430"/>
                    </a:cubicBezTo>
                    <a:lnTo>
                      <a:pt x="386934" y="204814"/>
                    </a:lnTo>
                    <a:lnTo>
                      <a:pt x="335054" y="197192"/>
                    </a:lnTo>
                    <a:cubicBezTo>
                      <a:pt x="289320" y="192763"/>
                      <a:pt x="241967" y="190437"/>
                      <a:pt x="193466" y="190437"/>
                    </a:cubicBezTo>
                    <a:cubicBezTo>
                      <a:pt x="144966" y="190437"/>
                      <a:pt x="97613" y="192763"/>
                      <a:pt x="51879" y="197192"/>
                    </a:cubicBezTo>
                    <a:lnTo>
                      <a:pt x="0" y="204813"/>
                    </a:lnTo>
                    <a:lnTo>
                      <a:pt x="65011" y="126430"/>
                    </a:lnTo>
                    <a:cubicBezTo>
                      <a:pt x="103741" y="84117"/>
                      <a:pt x="144681" y="43510"/>
                      <a:pt x="187670" y="4750"/>
                    </a:cubicBezTo>
                    <a:close/>
                  </a:path>
                </a:pathLst>
              </a:custGeom>
              <a:solidFill>
                <a:srgbClr val="CBE4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4" name="椭圆 33"/>
              <p:cNvSpPr/>
              <p:nvPr/>
            </p:nvSpPr>
            <p:spPr>
              <a:xfrm rot="2482433">
                <a:off x="3733949" y="2201876"/>
                <a:ext cx="978734" cy="97873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5" name="椭圆 34"/>
              <p:cNvSpPr/>
              <p:nvPr/>
            </p:nvSpPr>
            <p:spPr>
              <a:xfrm rot="2482433">
                <a:off x="3785007" y="2252934"/>
                <a:ext cx="876618" cy="876618"/>
              </a:xfrm>
              <a:prstGeom prst="ellipse">
                <a:avLst/>
              </a:prstGeom>
              <a:solidFill>
                <a:srgbClr val="47ABB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6" name="椭圆 35"/>
              <p:cNvSpPr/>
              <p:nvPr/>
            </p:nvSpPr>
            <p:spPr>
              <a:xfrm rot="2482433">
                <a:off x="3875662" y="2343589"/>
                <a:ext cx="695307" cy="69530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7" name="梯形 17"/>
              <p:cNvSpPr/>
              <p:nvPr/>
            </p:nvSpPr>
            <p:spPr>
              <a:xfrm rot="2482433">
                <a:off x="2357989" y="4152708"/>
                <a:ext cx="677552" cy="543318"/>
              </a:xfrm>
              <a:custGeom>
                <a:avLst/>
                <a:gdLst/>
                <a:ahLst/>
                <a:cxnLst/>
                <a:rect l="l" t="t" r="r" b="b"/>
                <a:pathLst>
                  <a:path w="436112" h="349711">
                    <a:moveTo>
                      <a:pt x="218057" y="0"/>
                    </a:moveTo>
                    <a:cubicBezTo>
                      <a:pt x="298529" y="0"/>
                      <a:pt x="363764" y="21296"/>
                      <a:pt x="363764" y="47566"/>
                    </a:cubicBezTo>
                    <a:lnTo>
                      <a:pt x="363628" y="47787"/>
                    </a:lnTo>
                    <a:lnTo>
                      <a:pt x="363807" y="47787"/>
                    </a:lnTo>
                    <a:lnTo>
                      <a:pt x="436112" y="349711"/>
                    </a:lnTo>
                    <a:lnTo>
                      <a:pt x="0" y="349711"/>
                    </a:lnTo>
                    <a:lnTo>
                      <a:pt x="72305" y="47787"/>
                    </a:lnTo>
                    <a:lnTo>
                      <a:pt x="72487" y="47787"/>
                    </a:lnTo>
                    <a:lnTo>
                      <a:pt x="72350" y="47566"/>
                    </a:lnTo>
                    <a:cubicBezTo>
                      <a:pt x="72350" y="21296"/>
                      <a:pt x="137585" y="0"/>
                      <a:pt x="218057" y="0"/>
                    </a:cubicBezTo>
                    <a:close/>
                  </a:path>
                </a:pathLst>
              </a:custGeom>
              <a:solidFill>
                <a:srgbClr val="CBE4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dirty="0">
                  <a:solidFill>
                    <a:srgbClr val="47ABB9"/>
                  </a:solidFill>
                  <a:latin typeface="Calibri" panose="020F0502020204030204"/>
                  <a:ea typeface="宋体" pitchFamily="2" charset="-122"/>
                </a:endParaRPr>
              </a:p>
            </p:txBody>
          </p:sp>
          <p:sp>
            <p:nvSpPr>
              <p:cNvPr id="38" name="矩形 37"/>
              <p:cNvSpPr/>
              <p:nvPr/>
            </p:nvSpPr>
            <p:spPr>
              <a:xfrm rot="2482433">
                <a:off x="2117507" y="4581824"/>
                <a:ext cx="760273" cy="137219"/>
              </a:xfrm>
              <a:prstGeom prst="rect">
                <a:avLst/>
              </a:prstGeom>
              <a:solidFill>
                <a:srgbClr val="47ABB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39" name="矩形 38"/>
              <p:cNvSpPr/>
              <p:nvPr/>
            </p:nvSpPr>
            <p:spPr>
              <a:xfrm rot="2482433">
                <a:off x="2826643" y="3029100"/>
                <a:ext cx="118386" cy="2361221"/>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0" name="矩形 39"/>
              <p:cNvSpPr/>
              <p:nvPr/>
            </p:nvSpPr>
            <p:spPr>
              <a:xfrm rot="2482433">
                <a:off x="2498974" y="3896850"/>
                <a:ext cx="118386" cy="1369741"/>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1" name="矩形 32"/>
              <p:cNvSpPr/>
              <p:nvPr/>
            </p:nvSpPr>
            <p:spPr>
              <a:xfrm rot="2482433">
                <a:off x="1776595" y="2267681"/>
                <a:ext cx="727266" cy="2513993"/>
              </a:xfrm>
              <a:custGeom>
                <a:avLst/>
                <a:gdLst/>
                <a:ahLst/>
                <a:cxnLst/>
                <a:rect l="l" t="t" r="r" b="b"/>
                <a:pathLst>
                  <a:path w="468111" h="1618152">
                    <a:moveTo>
                      <a:pt x="325720" y="0"/>
                    </a:moveTo>
                    <a:lnTo>
                      <a:pt x="333327" y="144851"/>
                    </a:lnTo>
                    <a:cubicBezTo>
                      <a:pt x="350460" y="307151"/>
                      <a:pt x="392705" y="462850"/>
                      <a:pt x="456517" y="608754"/>
                    </a:cubicBezTo>
                    <a:lnTo>
                      <a:pt x="468111" y="631151"/>
                    </a:lnTo>
                    <a:lnTo>
                      <a:pt x="459812" y="642937"/>
                    </a:lnTo>
                    <a:cubicBezTo>
                      <a:pt x="322675" y="857903"/>
                      <a:pt x="235264" y="1183225"/>
                      <a:pt x="235264" y="1547325"/>
                    </a:cubicBezTo>
                    <a:lnTo>
                      <a:pt x="239023" y="1618152"/>
                    </a:lnTo>
                    <a:lnTo>
                      <a:pt x="67308" y="1618152"/>
                    </a:lnTo>
                    <a:lnTo>
                      <a:pt x="79877" y="1506476"/>
                    </a:lnTo>
                    <a:cubicBezTo>
                      <a:pt x="90848" y="1383994"/>
                      <a:pt x="96610" y="1257177"/>
                      <a:pt x="96610" y="1127286"/>
                    </a:cubicBezTo>
                    <a:cubicBezTo>
                      <a:pt x="96610" y="867504"/>
                      <a:pt x="73564" y="620018"/>
                      <a:pt x="31887" y="394918"/>
                    </a:cubicBezTo>
                    <a:lnTo>
                      <a:pt x="0" y="243703"/>
                    </a:lnTo>
                    <a:lnTo>
                      <a:pt x="134376" y="174436"/>
                    </a:lnTo>
                    <a:cubicBezTo>
                      <a:pt x="179186" y="145685"/>
                      <a:pt x="220927" y="112947"/>
                      <a:pt x="259034" y="76758"/>
                    </a:cubicBezTo>
                    <a:close/>
                  </a:path>
                </a:pathLst>
              </a:cu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2" name="矩形 7"/>
              <p:cNvSpPr/>
              <p:nvPr/>
            </p:nvSpPr>
            <p:spPr>
              <a:xfrm rot="2482433">
                <a:off x="2561787" y="2564176"/>
                <a:ext cx="356251" cy="1120654"/>
              </a:xfrm>
              <a:custGeom>
                <a:avLst/>
                <a:gdLst/>
                <a:ahLst/>
                <a:cxnLst/>
                <a:rect l="l" t="t" r="r" b="b"/>
                <a:pathLst>
                  <a:path w="229304" h="721318">
                    <a:moveTo>
                      <a:pt x="86913" y="0"/>
                    </a:moveTo>
                    <a:lnTo>
                      <a:pt x="94520" y="144851"/>
                    </a:lnTo>
                    <a:cubicBezTo>
                      <a:pt x="111653" y="307151"/>
                      <a:pt x="153898" y="462850"/>
                      <a:pt x="217710" y="608754"/>
                    </a:cubicBezTo>
                    <a:lnTo>
                      <a:pt x="229304" y="631151"/>
                    </a:lnTo>
                    <a:lnTo>
                      <a:pt x="221005" y="642937"/>
                    </a:lnTo>
                    <a:lnTo>
                      <a:pt x="176141" y="721318"/>
                    </a:lnTo>
                    <a:lnTo>
                      <a:pt x="128621" y="629517"/>
                    </a:lnTo>
                    <a:cubicBezTo>
                      <a:pt x="57719" y="467401"/>
                      <a:pt x="13443" y="293194"/>
                      <a:pt x="654" y="111275"/>
                    </a:cubicBezTo>
                    <a:lnTo>
                      <a:pt x="0" y="92607"/>
                    </a:lnTo>
                    <a:lnTo>
                      <a:pt x="20227" y="76758"/>
                    </a:lnTo>
                    <a:close/>
                  </a:path>
                </a:pathLst>
              </a:cu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3" name="矩形 32"/>
              <p:cNvSpPr/>
              <p:nvPr/>
            </p:nvSpPr>
            <p:spPr>
              <a:xfrm rot="2482433" flipH="1">
                <a:off x="3295880" y="3605881"/>
                <a:ext cx="727266" cy="2513993"/>
              </a:xfrm>
              <a:custGeom>
                <a:avLst/>
                <a:gdLst/>
                <a:ahLst/>
                <a:cxnLst/>
                <a:rect l="l" t="t" r="r" b="b"/>
                <a:pathLst>
                  <a:path w="468111" h="1618152">
                    <a:moveTo>
                      <a:pt x="325720" y="0"/>
                    </a:moveTo>
                    <a:lnTo>
                      <a:pt x="333327" y="144851"/>
                    </a:lnTo>
                    <a:cubicBezTo>
                      <a:pt x="350460" y="307151"/>
                      <a:pt x="392705" y="462850"/>
                      <a:pt x="456517" y="608754"/>
                    </a:cubicBezTo>
                    <a:lnTo>
                      <a:pt x="468111" y="631151"/>
                    </a:lnTo>
                    <a:lnTo>
                      <a:pt x="459812" y="642937"/>
                    </a:lnTo>
                    <a:cubicBezTo>
                      <a:pt x="322675" y="857903"/>
                      <a:pt x="235264" y="1183225"/>
                      <a:pt x="235264" y="1547325"/>
                    </a:cubicBezTo>
                    <a:lnTo>
                      <a:pt x="239023" y="1618152"/>
                    </a:lnTo>
                    <a:lnTo>
                      <a:pt x="67308" y="1618152"/>
                    </a:lnTo>
                    <a:lnTo>
                      <a:pt x="79877" y="1506476"/>
                    </a:lnTo>
                    <a:cubicBezTo>
                      <a:pt x="90848" y="1383994"/>
                      <a:pt x="96610" y="1257177"/>
                      <a:pt x="96610" y="1127286"/>
                    </a:cubicBezTo>
                    <a:cubicBezTo>
                      <a:pt x="96610" y="867504"/>
                      <a:pt x="73564" y="620018"/>
                      <a:pt x="31887" y="394918"/>
                    </a:cubicBezTo>
                    <a:lnTo>
                      <a:pt x="0" y="243703"/>
                    </a:lnTo>
                    <a:lnTo>
                      <a:pt x="134376" y="174436"/>
                    </a:lnTo>
                    <a:cubicBezTo>
                      <a:pt x="179186" y="145685"/>
                      <a:pt x="220927" y="112947"/>
                      <a:pt x="259034" y="76758"/>
                    </a:cubicBezTo>
                    <a:close/>
                  </a:path>
                </a:pathLst>
              </a:cu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sp>
            <p:nvSpPr>
              <p:cNvPr id="44" name="矩形 7"/>
              <p:cNvSpPr/>
              <p:nvPr/>
            </p:nvSpPr>
            <p:spPr>
              <a:xfrm rot="2482433" flipH="1">
                <a:off x="3802658" y="3657146"/>
                <a:ext cx="356251" cy="1120654"/>
              </a:xfrm>
              <a:custGeom>
                <a:avLst/>
                <a:gdLst/>
                <a:ahLst/>
                <a:cxnLst/>
                <a:rect l="l" t="t" r="r" b="b"/>
                <a:pathLst>
                  <a:path w="229304" h="721318">
                    <a:moveTo>
                      <a:pt x="86913" y="0"/>
                    </a:moveTo>
                    <a:lnTo>
                      <a:pt x="94520" y="144851"/>
                    </a:lnTo>
                    <a:cubicBezTo>
                      <a:pt x="111653" y="307151"/>
                      <a:pt x="153898" y="462850"/>
                      <a:pt x="217710" y="608754"/>
                    </a:cubicBezTo>
                    <a:lnTo>
                      <a:pt x="229304" y="631151"/>
                    </a:lnTo>
                    <a:lnTo>
                      <a:pt x="221005" y="642937"/>
                    </a:lnTo>
                    <a:lnTo>
                      <a:pt x="176141" y="721318"/>
                    </a:lnTo>
                    <a:lnTo>
                      <a:pt x="128621" y="629517"/>
                    </a:lnTo>
                    <a:cubicBezTo>
                      <a:pt x="57719" y="467401"/>
                      <a:pt x="13443" y="293194"/>
                      <a:pt x="654" y="111275"/>
                    </a:cubicBezTo>
                    <a:lnTo>
                      <a:pt x="0" y="92607"/>
                    </a:lnTo>
                    <a:lnTo>
                      <a:pt x="20227" y="76758"/>
                    </a:lnTo>
                    <a:close/>
                  </a:path>
                </a:pathLst>
              </a:cu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kumimoji="1" lang="zh-CN" altLang="en-US">
                  <a:solidFill>
                    <a:srgbClr val="47ABB9"/>
                  </a:solidFill>
                  <a:latin typeface="Calibri" panose="020F0502020204030204"/>
                  <a:ea typeface="宋体" pitchFamily="2" charset="-122"/>
                </a:endParaRPr>
              </a:p>
            </p:txBody>
          </p:sp>
        </p:grpSp>
      </p:grpSp>
      <p:sp>
        <p:nvSpPr>
          <p:cNvPr id="49" name="文本框 1"/>
          <p:cNvSpPr txBox="1">
            <a:spLocks noChangeArrowheads="1"/>
          </p:cNvSpPr>
          <p:nvPr/>
        </p:nvSpPr>
        <p:spPr bwMode="auto">
          <a:xfrm>
            <a:off x="3014556" y="324874"/>
            <a:ext cx="624121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anose="02000000000000000000" pitchFamily="50" charset="0"/>
                <a:ea typeface="微软雅黑" panose="020B0503020204020204" charset="-122"/>
              </a:defRPr>
            </a:lvl1pPr>
            <a:lvl2pPr marL="742950" indent="-285750">
              <a:defRPr sz="1300">
                <a:solidFill>
                  <a:schemeClr val="tx1"/>
                </a:solidFill>
                <a:latin typeface="Nexa Light" panose="02000000000000000000" pitchFamily="50" charset="0"/>
                <a:ea typeface="微软雅黑" panose="020B0503020204020204" charset="-122"/>
              </a:defRPr>
            </a:lvl2pPr>
            <a:lvl3pPr marL="1143000" indent="-228600">
              <a:defRPr sz="1300">
                <a:solidFill>
                  <a:schemeClr val="tx1"/>
                </a:solidFill>
                <a:latin typeface="Nexa Light" panose="02000000000000000000" pitchFamily="50" charset="0"/>
                <a:ea typeface="微软雅黑" panose="020B0503020204020204" charset="-122"/>
              </a:defRPr>
            </a:lvl3pPr>
            <a:lvl4pPr marL="1600200" indent="-228600">
              <a:defRPr sz="1300">
                <a:solidFill>
                  <a:schemeClr val="tx1"/>
                </a:solidFill>
                <a:latin typeface="Nexa Light" panose="02000000000000000000" pitchFamily="50" charset="0"/>
                <a:ea typeface="微软雅黑" panose="020B0503020204020204" charset="-122"/>
              </a:defRPr>
            </a:lvl4pPr>
            <a:lvl5pPr marL="2057400" indent="-228600">
              <a:defRPr sz="1300">
                <a:solidFill>
                  <a:schemeClr val="tx1"/>
                </a:solidFill>
                <a:latin typeface="Nexa Light" panose="02000000000000000000" pitchFamily="50" charset="0"/>
                <a:ea typeface="微软雅黑" panose="020B0503020204020204" charset="-122"/>
              </a:defRPr>
            </a:lvl5pPr>
            <a:lvl6pPr marL="25146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6pPr>
            <a:lvl7pPr marL="29718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7pPr>
            <a:lvl8pPr marL="34290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8pPr>
            <a:lvl9pPr marL="38862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9pPr>
          </a:lstStyle>
          <a:p>
            <a:pPr algn="ctr" eaLnBrk="1" hangingPunct="1"/>
            <a:r>
              <a:rPr lang="zh-CN" altLang="en-US" sz="5400" b="1" dirty="0">
                <a:solidFill>
                  <a:srgbClr val="47ABB9"/>
                </a:solidFill>
                <a:latin typeface="+mn-lt"/>
              </a:rPr>
              <a:t>目录</a:t>
            </a:r>
            <a:r>
              <a:rPr lang="zh-CN" altLang="en-US" sz="5400" dirty="0">
                <a:solidFill>
                  <a:srgbClr val="47ABB9"/>
                </a:solidFill>
                <a:latin typeface="+mn-lt"/>
              </a:rPr>
              <a:t> </a:t>
            </a:r>
            <a:r>
              <a:rPr lang="en-US" altLang="zh-CN" sz="5400" dirty="0">
                <a:solidFill>
                  <a:srgbClr val="47ABB9"/>
                </a:solidFill>
                <a:latin typeface="+mn-lt"/>
              </a:rPr>
              <a:t>/ </a:t>
            </a:r>
            <a:r>
              <a:rPr lang="en-US" altLang="zh-CN" sz="4400" dirty="0">
                <a:solidFill>
                  <a:srgbClr val="47ABB9"/>
                </a:solidFill>
                <a:latin typeface="+mn-lt"/>
              </a:rPr>
              <a:t>CONTENTS</a:t>
            </a:r>
            <a:endParaRPr lang="zh-CN" altLang="en-US" sz="4400" dirty="0">
              <a:solidFill>
                <a:srgbClr val="47ABB9"/>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par>
                                <p:cTn id="20" presetID="53" presetClass="entr" presetSubtype="16" fill="hold" nodeType="withEffect">
                                  <p:stCondLst>
                                    <p:cond delay="40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nodeType="withEffect">
                                  <p:stCondLst>
                                    <p:cond delay="100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12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par>
                                <p:cTn id="45" presetID="53" presetClass="entr" presetSubtype="16" fill="hold" grpId="0" nodeType="withEffect">
                                  <p:stCondLst>
                                    <p:cond delay="140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par>
                                <p:cTn id="50" presetID="53" presetClass="entr" presetSubtype="16" fill="hold" nodeType="withEffect">
                                  <p:stCondLst>
                                    <p:cond delay="160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par>
                                <p:cTn id="55" presetID="53" presetClass="entr" presetSubtype="16" fill="hold" grpId="0" nodeType="withEffect">
                                  <p:stCondLst>
                                    <p:cond delay="1800"/>
                                  </p:stCondLst>
                                  <p:childTnLst>
                                    <p:set>
                                      <p:cBhvr>
                                        <p:cTn id="56" dur="1" fill="hold">
                                          <p:stCondLst>
                                            <p:cond delay="0"/>
                                          </p:stCondLst>
                                        </p:cTn>
                                        <p:tgtEl>
                                          <p:spTgt spid="17"/>
                                        </p:tgtEl>
                                        <p:attrNameLst>
                                          <p:attrName>style.visibility</p:attrName>
                                        </p:attrNameLst>
                                      </p:cBhvr>
                                      <p:to>
                                        <p:strVal val="visible"/>
                                      </p:to>
                                    </p:set>
                                    <p:anim calcmode="lin" valueType="num">
                                      <p:cBhvr>
                                        <p:cTn id="57" dur="500" fill="hold"/>
                                        <p:tgtEl>
                                          <p:spTgt spid="17"/>
                                        </p:tgtEl>
                                        <p:attrNameLst>
                                          <p:attrName>ppt_w</p:attrName>
                                        </p:attrNameLst>
                                      </p:cBhvr>
                                      <p:tavLst>
                                        <p:tav tm="0">
                                          <p:val>
                                            <p:fltVal val="0"/>
                                          </p:val>
                                        </p:tav>
                                        <p:tav tm="100000">
                                          <p:val>
                                            <p:strVal val="#ppt_w"/>
                                          </p:val>
                                        </p:tav>
                                      </p:tavLst>
                                    </p:anim>
                                    <p:anim calcmode="lin" valueType="num">
                                      <p:cBhvr>
                                        <p:cTn id="58" dur="500" fill="hold"/>
                                        <p:tgtEl>
                                          <p:spTgt spid="17"/>
                                        </p:tgtEl>
                                        <p:attrNameLst>
                                          <p:attrName>ppt_h</p:attrName>
                                        </p:attrNameLst>
                                      </p:cBhvr>
                                      <p:tavLst>
                                        <p:tav tm="0">
                                          <p:val>
                                            <p:fltVal val="0"/>
                                          </p:val>
                                        </p:tav>
                                        <p:tav tm="100000">
                                          <p:val>
                                            <p:strVal val="#ppt_h"/>
                                          </p:val>
                                        </p:tav>
                                      </p:tavLst>
                                    </p:anim>
                                    <p:animEffect transition="in" filter="fade">
                                      <p:cBhvr>
                                        <p:cTn id="59" dur="500"/>
                                        <p:tgtEl>
                                          <p:spTgt spid="17"/>
                                        </p:tgtEl>
                                      </p:cBhvr>
                                    </p:animEffect>
                                  </p:childTnLst>
                                </p:cTn>
                              </p:par>
                              <p:par>
                                <p:cTn id="60" presetID="53" presetClass="entr" presetSubtype="16" fill="hold" grpId="0" nodeType="withEffect">
                                  <p:stCondLst>
                                    <p:cond delay="2000"/>
                                  </p:stCondLst>
                                  <p:childTnLst>
                                    <p:set>
                                      <p:cBhvr>
                                        <p:cTn id="61" dur="1" fill="hold">
                                          <p:stCondLst>
                                            <p:cond delay="0"/>
                                          </p:stCondLst>
                                        </p:cTn>
                                        <p:tgtEl>
                                          <p:spTgt spid="18"/>
                                        </p:tgtEl>
                                        <p:attrNameLst>
                                          <p:attrName>style.visibility</p:attrName>
                                        </p:attrNameLst>
                                      </p:cBhvr>
                                      <p:to>
                                        <p:strVal val="visible"/>
                                      </p:to>
                                    </p:set>
                                    <p:anim calcmode="lin" valueType="num">
                                      <p:cBhvr>
                                        <p:cTn id="62" dur="500" fill="hold"/>
                                        <p:tgtEl>
                                          <p:spTgt spid="18"/>
                                        </p:tgtEl>
                                        <p:attrNameLst>
                                          <p:attrName>ppt_w</p:attrName>
                                        </p:attrNameLst>
                                      </p:cBhvr>
                                      <p:tavLst>
                                        <p:tav tm="0">
                                          <p:val>
                                            <p:fltVal val="0"/>
                                          </p:val>
                                        </p:tav>
                                        <p:tav tm="100000">
                                          <p:val>
                                            <p:strVal val="#ppt_w"/>
                                          </p:val>
                                        </p:tav>
                                      </p:tavLst>
                                    </p:anim>
                                    <p:anim calcmode="lin" valueType="num">
                                      <p:cBhvr>
                                        <p:cTn id="63" dur="500" fill="hold"/>
                                        <p:tgtEl>
                                          <p:spTgt spid="18"/>
                                        </p:tgtEl>
                                        <p:attrNameLst>
                                          <p:attrName>ppt_h</p:attrName>
                                        </p:attrNameLst>
                                      </p:cBhvr>
                                      <p:tavLst>
                                        <p:tav tm="0">
                                          <p:val>
                                            <p:fltVal val="0"/>
                                          </p:val>
                                        </p:tav>
                                        <p:tav tm="100000">
                                          <p:val>
                                            <p:strVal val="#ppt_h"/>
                                          </p:val>
                                        </p:tav>
                                      </p:tavLst>
                                    </p:anim>
                                    <p:animEffect transition="in" filter="fade">
                                      <p:cBhvr>
                                        <p:cTn id="64" dur="500"/>
                                        <p:tgtEl>
                                          <p:spTgt spid="18"/>
                                        </p:tgtEl>
                                      </p:cBhvr>
                                    </p:animEffect>
                                  </p:childTnLst>
                                </p:cTn>
                              </p:par>
                              <p:par>
                                <p:cTn id="65" presetID="53" presetClass="entr" presetSubtype="16" fill="hold" nodeType="withEffect">
                                  <p:stCondLst>
                                    <p:cond delay="2200"/>
                                  </p:stCondLst>
                                  <p:childTnLst>
                                    <p:set>
                                      <p:cBhvr>
                                        <p:cTn id="66" dur="1" fill="hold">
                                          <p:stCondLst>
                                            <p:cond delay="0"/>
                                          </p:stCondLst>
                                        </p:cTn>
                                        <p:tgtEl>
                                          <p:spTgt spid="19"/>
                                        </p:tgtEl>
                                        <p:attrNameLst>
                                          <p:attrName>style.visibility</p:attrName>
                                        </p:attrNameLst>
                                      </p:cBhvr>
                                      <p:to>
                                        <p:strVal val="visible"/>
                                      </p:to>
                                    </p:set>
                                    <p:anim calcmode="lin" valueType="num">
                                      <p:cBhvr>
                                        <p:cTn id="67" dur="500" fill="hold"/>
                                        <p:tgtEl>
                                          <p:spTgt spid="19"/>
                                        </p:tgtEl>
                                        <p:attrNameLst>
                                          <p:attrName>ppt_w</p:attrName>
                                        </p:attrNameLst>
                                      </p:cBhvr>
                                      <p:tavLst>
                                        <p:tav tm="0">
                                          <p:val>
                                            <p:fltVal val="0"/>
                                          </p:val>
                                        </p:tav>
                                        <p:tav tm="100000">
                                          <p:val>
                                            <p:strVal val="#ppt_w"/>
                                          </p:val>
                                        </p:tav>
                                      </p:tavLst>
                                    </p:anim>
                                    <p:anim calcmode="lin" valueType="num">
                                      <p:cBhvr>
                                        <p:cTn id="68" dur="500" fill="hold"/>
                                        <p:tgtEl>
                                          <p:spTgt spid="19"/>
                                        </p:tgtEl>
                                        <p:attrNameLst>
                                          <p:attrName>ppt_h</p:attrName>
                                        </p:attrNameLst>
                                      </p:cBhvr>
                                      <p:tavLst>
                                        <p:tav tm="0">
                                          <p:val>
                                            <p:fltVal val="0"/>
                                          </p:val>
                                        </p:tav>
                                        <p:tav tm="100000">
                                          <p:val>
                                            <p:strVal val="#ppt_h"/>
                                          </p:val>
                                        </p:tav>
                                      </p:tavLst>
                                    </p:anim>
                                    <p:animEffect transition="in" filter="fade">
                                      <p:cBhvr>
                                        <p:cTn id="69" dur="500"/>
                                        <p:tgtEl>
                                          <p:spTgt spid="19"/>
                                        </p:tgtEl>
                                      </p:cBhvr>
                                    </p:animEffect>
                                  </p:childTnLst>
                                </p:cTn>
                              </p:par>
                              <p:par>
                                <p:cTn id="70" presetID="53" presetClass="entr" presetSubtype="16" fill="hold" grpId="0" nodeType="withEffect">
                                  <p:stCondLst>
                                    <p:cond delay="2400"/>
                                  </p:stCondLst>
                                  <p:childTnLst>
                                    <p:set>
                                      <p:cBhvr>
                                        <p:cTn id="71" dur="1" fill="hold">
                                          <p:stCondLst>
                                            <p:cond delay="0"/>
                                          </p:stCondLst>
                                        </p:cTn>
                                        <p:tgtEl>
                                          <p:spTgt spid="22"/>
                                        </p:tgtEl>
                                        <p:attrNameLst>
                                          <p:attrName>style.visibility</p:attrName>
                                        </p:attrNameLst>
                                      </p:cBhvr>
                                      <p:to>
                                        <p:strVal val="visible"/>
                                      </p:to>
                                    </p:set>
                                    <p:anim calcmode="lin" valueType="num">
                                      <p:cBhvr>
                                        <p:cTn id="72" dur="500" fill="hold"/>
                                        <p:tgtEl>
                                          <p:spTgt spid="22"/>
                                        </p:tgtEl>
                                        <p:attrNameLst>
                                          <p:attrName>ppt_w</p:attrName>
                                        </p:attrNameLst>
                                      </p:cBhvr>
                                      <p:tavLst>
                                        <p:tav tm="0">
                                          <p:val>
                                            <p:fltVal val="0"/>
                                          </p:val>
                                        </p:tav>
                                        <p:tav tm="100000">
                                          <p:val>
                                            <p:strVal val="#ppt_w"/>
                                          </p:val>
                                        </p:tav>
                                      </p:tavLst>
                                    </p:anim>
                                    <p:anim calcmode="lin" valueType="num">
                                      <p:cBhvr>
                                        <p:cTn id="73" dur="500" fill="hold"/>
                                        <p:tgtEl>
                                          <p:spTgt spid="22"/>
                                        </p:tgtEl>
                                        <p:attrNameLst>
                                          <p:attrName>ppt_h</p:attrName>
                                        </p:attrNameLst>
                                      </p:cBhvr>
                                      <p:tavLst>
                                        <p:tav tm="0">
                                          <p:val>
                                            <p:fltVal val="0"/>
                                          </p:val>
                                        </p:tav>
                                        <p:tav tm="100000">
                                          <p:val>
                                            <p:strVal val="#ppt_h"/>
                                          </p:val>
                                        </p:tav>
                                      </p:tavLst>
                                    </p:anim>
                                    <p:animEffect transition="in" filter="fade">
                                      <p:cBhvr>
                                        <p:cTn id="74" dur="500"/>
                                        <p:tgtEl>
                                          <p:spTgt spid="22"/>
                                        </p:tgtEl>
                                      </p:cBhvr>
                                    </p:animEffect>
                                  </p:childTnLst>
                                </p:cTn>
                              </p:par>
                              <p:par>
                                <p:cTn id="75" presetID="53" presetClass="entr" presetSubtype="16" fill="hold" grpId="0" nodeType="withEffect">
                                  <p:stCondLst>
                                    <p:cond delay="2600"/>
                                  </p:stCondLst>
                                  <p:childTnLst>
                                    <p:set>
                                      <p:cBhvr>
                                        <p:cTn id="76" dur="1" fill="hold">
                                          <p:stCondLst>
                                            <p:cond delay="0"/>
                                          </p:stCondLst>
                                        </p:cTn>
                                        <p:tgtEl>
                                          <p:spTgt spid="23"/>
                                        </p:tgtEl>
                                        <p:attrNameLst>
                                          <p:attrName>style.visibility</p:attrName>
                                        </p:attrNameLst>
                                      </p:cBhvr>
                                      <p:to>
                                        <p:strVal val="visible"/>
                                      </p:to>
                                    </p:set>
                                    <p:anim calcmode="lin" valueType="num">
                                      <p:cBhvr>
                                        <p:cTn id="77" dur="500" fill="hold"/>
                                        <p:tgtEl>
                                          <p:spTgt spid="23"/>
                                        </p:tgtEl>
                                        <p:attrNameLst>
                                          <p:attrName>ppt_w</p:attrName>
                                        </p:attrNameLst>
                                      </p:cBhvr>
                                      <p:tavLst>
                                        <p:tav tm="0">
                                          <p:val>
                                            <p:fltVal val="0"/>
                                          </p:val>
                                        </p:tav>
                                        <p:tav tm="100000">
                                          <p:val>
                                            <p:strVal val="#ppt_w"/>
                                          </p:val>
                                        </p:tav>
                                      </p:tavLst>
                                    </p:anim>
                                    <p:anim calcmode="lin" valueType="num">
                                      <p:cBhvr>
                                        <p:cTn id="78" dur="500" fill="hold"/>
                                        <p:tgtEl>
                                          <p:spTgt spid="23"/>
                                        </p:tgtEl>
                                        <p:attrNameLst>
                                          <p:attrName>ppt_h</p:attrName>
                                        </p:attrNameLst>
                                      </p:cBhvr>
                                      <p:tavLst>
                                        <p:tav tm="0">
                                          <p:val>
                                            <p:fltVal val="0"/>
                                          </p:val>
                                        </p:tav>
                                        <p:tav tm="100000">
                                          <p:val>
                                            <p:strVal val="#ppt_h"/>
                                          </p:val>
                                        </p:tav>
                                      </p:tavLst>
                                    </p:anim>
                                    <p:animEffect transition="in" filter="fade">
                                      <p:cBhvr>
                                        <p:cTn id="79" dur="500"/>
                                        <p:tgtEl>
                                          <p:spTgt spid="23"/>
                                        </p:tgtEl>
                                      </p:cBhvr>
                                    </p:animEffect>
                                  </p:childTnLst>
                                </p:cTn>
                              </p:par>
                              <p:par>
                                <p:cTn id="80" presetID="53" presetClass="entr" presetSubtype="16" fill="hold" nodeType="withEffect">
                                  <p:stCondLst>
                                    <p:cond delay="2800"/>
                                  </p:stCondLst>
                                  <p:childTnLst>
                                    <p:set>
                                      <p:cBhvr>
                                        <p:cTn id="81" dur="1" fill="hold">
                                          <p:stCondLst>
                                            <p:cond delay="0"/>
                                          </p:stCondLst>
                                        </p:cTn>
                                        <p:tgtEl>
                                          <p:spTgt spid="24"/>
                                        </p:tgtEl>
                                        <p:attrNameLst>
                                          <p:attrName>style.visibility</p:attrName>
                                        </p:attrNameLst>
                                      </p:cBhvr>
                                      <p:to>
                                        <p:strVal val="visible"/>
                                      </p:to>
                                    </p:set>
                                    <p:anim calcmode="lin" valueType="num">
                                      <p:cBhvr>
                                        <p:cTn id="82" dur="500" fill="hold"/>
                                        <p:tgtEl>
                                          <p:spTgt spid="24"/>
                                        </p:tgtEl>
                                        <p:attrNameLst>
                                          <p:attrName>ppt_w</p:attrName>
                                        </p:attrNameLst>
                                      </p:cBhvr>
                                      <p:tavLst>
                                        <p:tav tm="0">
                                          <p:val>
                                            <p:fltVal val="0"/>
                                          </p:val>
                                        </p:tav>
                                        <p:tav tm="100000">
                                          <p:val>
                                            <p:strVal val="#ppt_w"/>
                                          </p:val>
                                        </p:tav>
                                      </p:tavLst>
                                    </p:anim>
                                    <p:anim calcmode="lin" valueType="num">
                                      <p:cBhvr>
                                        <p:cTn id="83" dur="500" fill="hold"/>
                                        <p:tgtEl>
                                          <p:spTgt spid="24"/>
                                        </p:tgtEl>
                                        <p:attrNameLst>
                                          <p:attrName>ppt_h</p:attrName>
                                        </p:attrNameLst>
                                      </p:cBhvr>
                                      <p:tavLst>
                                        <p:tav tm="0">
                                          <p:val>
                                            <p:fltVal val="0"/>
                                          </p:val>
                                        </p:tav>
                                        <p:tav tm="100000">
                                          <p:val>
                                            <p:strVal val="#ppt_h"/>
                                          </p:val>
                                        </p:tav>
                                      </p:tavLst>
                                    </p:anim>
                                    <p:animEffect transition="in" filter="fade">
                                      <p:cBhvr>
                                        <p:cTn id="8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P spid="8" grpId="0"/>
      <p:bldP spid="12" grpId="0"/>
      <p:bldP spid="13" grpId="0"/>
      <p:bldP spid="17" grpId="0"/>
      <p:bldP spid="18" grpId="0"/>
      <p:bldP spid="22" grpId="0"/>
      <p:bldP spid="23" grpId="0"/>
      <p:bldP spid="4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44" name="Shape 3339"/>
          <p:cNvSpPr/>
          <p:nvPr/>
        </p:nvSpPr>
        <p:spPr>
          <a:xfrm>
            <a:off x="3226190" y="1772580"/>
            <a:ext cx="1385701" cy="139662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63" y="21600"/>
                  <a:pt x="5963" y="21600"/>
                  <a:pt x="5963" y="21600"/>
                </a:cubicBezTo>
                <a:cubicBezTo>
                  <a:pt x="6891" y="19098"/>
                  <a:pt x="11529" y="11459"/>
                  <a:pt x="12721" y="9351"/>
                </a:cubicBezTo>
                <a:cubicBezTo>
                  <a:pt x="16697" y="2107"/>
                  <a:pt x="21600" y="0"/>
                  <a:pt x="21600" y="0"/>
                </a:cubicBezTo>
                <a:cubicBezTo>
                  <a:pt x="0" y="0"/>
                  <a:pt x="0" y="0"/>
                  <a:pt x="0" y="0"/>
                </a:cubicBezTo>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49" name="Shape 3340"/>
          <p:cNvSpPr/>
          <p:nvPr/>
        </p:nvSpPr>
        <p:spPr>
          <a:xfrm>
            <a:off x="2434871" y="2291838"/>
            <a:ext cx="3347088" cy="1088651"/>
          </a:xfrm>
          <a:custGeom>
            <a:avLst/>
            <a:gdLst/>
            <a:ahLst/>
            <a:cxnLst>
              <a:cxn ang="0">
                <a:pos x="wd2" y="hd2"/>
              </a:cxn>
              <a:cxn ang="5400000">
                <a:pos x="wd2" y="hd2"/>
              </a:cxn>
              <a:cxn ang="10800000">
                <a:pos x="wd2" y="hd2"/>
              </a:cxn>
              <a:cxn ang="16200000">
                <a:pos x="wd2" y="hd2"/>
              </a:cxn>
            </a:cxnLst>
            <a:rect l="0" t="0" r="r" b="b"/>
            <a:pathLst>
              <a:path w="21600" h="21600" extrusionOk="0">
                <a:moveTo>
                  <a:pt x="3457" y="0"/>
                </a:moveTo>
                <a:cubicBezTo>
                  <a:pt x="3765" y="0"/>
                  <a:pt x="8918" y="0"/>
                  <a:pt x="12739" y="0"/>
                </a:cubicBezTo>
                <a:lnTo>
                  <a:pt x="12920" y="0"/>
                </a:lnTo>
                <a:lnTo>
                  <a:pt x="13839" y="0"/>
                </a:lnTo>
                <a:lnTo>
                  <a:pt x="14823" y="0"/>
                </a:lnTo>
                <a:lnTo>
                  <a:pt x="15652" y="0"/>
                </a:lnTo>
                <a:lnTo>
                  <a:pt x="16290" y="0"/>
                </a:lnTo>
                <a:lnTo>
                  <a:pt x="16700" y="0"/>
                </a:lnTo>
                <a:lnTo>
                  <a:pt x="16845" y="0"/>
                </a:lnTo>
                <a:lnTo>
                  <a:pt x="21600" y="0"/>
                </a:lnTo>
                <a:lnTo>
                  <a:pt x="21600" y="13857"/>
                </a:lnTo>
                <a:lnTo>
                  <a:pt x="12920" y="13857"/>
                </a:lnTo>
                <a:lnTo>
                  <a:pt x="12920" y="13656"/>
                </a:lnTo>
                <a:lnTo>
                  <a:pt x="12455" y="16538"/>
                </a:lnTo>
                <a:cubicBezTo>
                  <a:pt x="11962" y="20250"/>
                  <a:pt x="494" y="17381"/>
                  <a:pt x="0" y="21600"/>
                </a:cubicBezTo>
                <a:cubicBezTo>
                  <a:pt x="0" y="21600"/>
                  <a:pt x="0" y="21600"/>
                  <a:pt x="2798" y="1013"/>
                </a:cubicBezTo>
                <a:cubicBezTo>
                  <a:pt x="2798" y="1013"/>
                  <a:pt x="2963" y="0"/>
                  <a:pt x="3457" y="0"/>
                </a:cubicBezTo>
                <a:close/>
              </a:path>
            </a:pathLst>
          </a:cu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0" name="Shape 3341"/>
          <p:cNvSpPr/>
          <p:nvPr/>
        </p:nvSpPr>
        <p:spPr>
          <a:xfrm>
            <a:off x="2015942" y="2990230"/>
            <a:ext cx="3405169" cy="1081487"/>
          </a:xfrm>
          <a:custGeom>
            <a:avLst/>
            <a:gdLst/>
            <a:ahLst/>
            <a:cxnLst>
              <a:cxn ang="0">
                <a:pos x="wd2" y="hd2"/>
              </a:cxn>
              <a:cxn ang="5400000">
                <a:pos x="wd2" y="hd2"/>
              </a:cxn>
              <a:cxn ang="10800000">
                <a:pos x="wd2" y="hd2"/>
              </a:cxn>
              <a:cxn ang="16200000">
                <a:pos x="wd2" y="hd2"/>
              </a:cxn>
            </a:cxnLst>
            <a:rect l="0" t="0" r="r" b="b"/>
            <a:pathLst>
              <a:path w="21600" h="21600" extrusionOk="0">
                <a:moveTo>
                  <a:pt x="2754" y="1020"/>
                </a:moveTo>
                <a:cubicBezTo>
                  <a:pt x="0" y="21600"/>
                  <a:pt x="0" y="21600"/>
                  <a:pt x="0" y="21600"/>
                </a:cubicBezTo>
                <a:cubicBezTo>
                  <a:pt x="486" y="17348"/>
                  <a:pt x="16794" y="20239"/>
                  <a:pt x="17280" y="16668"/>
                </a:cubicBezTo>
                <a:cubicBezTo>
                  <a:pt x="18738" y="5953"/>
                  <a:pt x="21600" y="0"/>
                  <a:pt x="21600" y="0"/>
                </a:cubicBezTo>
                <a:cubicBezTo>
                  <a:pt x="21600" y="0"/>
                  <a:pt x="3888" y="0"/>
                  <a:pt x="3402" y="0"/>
                </a:cubicBezTo>
                <a:cubicBezTo>
                  <a:pt x="2862" y="0"/>
                  <a:pt x="2754" y="1020"/>
                  <a:pt x="2754" y="1020"/>
                </a:cubicBezTo>
                <a:close/>
              </a:path>
            </a:pathLst>
          </a:cu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1" name="Shape 3342"/>
          <p:cNvSpPr/>
          <p:nvPr/>
        </p:nvSpPr>
        <p:spPr>
          <a:xfrm>
            <a:off x="1607751" y="3713082"/>
            <a:ext cx="4733244" cy="1099834"/>
          </a:xfrm>
          <a:custGeom>
            <a:avLst/>
            <a:gdLst/>
            <a:ahLst/>
            <a:cxnLst>
              <a:cxn ang="0">
                <a:pos x="wd2" y="hd2"/>
              </a:cxn>
              <a:cxn ang="5400000">
                <a:pos x="wd2" y="hd2"/>
              </a:cxn>
              <a:cxn ang="10800000">
                <a:pos x="wd2" y="hd2"/>
              </a:cxn>
              <a:cxn ang="16200000">
                <a:pos x="wd2" y="hd2"/>
              </a:cxn>
            </a:cxnLst>
            <a:rect l="0" t="0" r="r" b="b"/>
            <a:pathLst>
              <a:path w="21600" h="21600" extrusionOk="0">
                <a:moveTo>
                  <a:pt x="15654" y="0"/>
                </a:moveTo>
                <a:lnTo>
                  <a:pt x="21600" y="0"/>
                </a:lnTo>
                <a:lnTo>
                  <a:pt x="21600" y="13582"/>
                </a:lnTo>
                <a:lnTo>
                  <a:pt x="16224" y="13582"/>
                </a:lnTo>
                <a:lnTo>
                  <a:pt x="15881" y="16573"/>
                </a:lnTo>
                <a:cubicBezTo>
                  <a:pt x="15531" y="20259"/>
                  <a:pt x="349" y="17410"/>
                  <a:pt x="0" y="21600"/>
                </a:cubicBezTo>
                <a:cubicBezTo>
                  <a:pt x="0" y="21600"/>
                  <a:pt x="0" y="21600"/>
                  <a:pt x="1980" y="1155"/>
                </a:cubicBezTo>
                <a:cubicBezTo>
                  <a:pt x="1980" y="1155"/>
                  <a:pt x="2058" y="149"/>
                  <a:pt x="2446" y="149"/>
                </a:cubicBezTo>
                <a:cubicBezTo>
                  <a:pt x="2686" y="149"/>
                  <a:pt x="10415" y="149"/>
                  <a:pt x="15221" y="149"/>
                </a:cubicBezTo>
                <a:lnTo>
                  <a:pt x="15654" y="149"/>
                </a:lnTo>
                <a:lnTo>
                  <a:pt x="15654" y="0"/>
                </a:lnTo>
                <a:close/>
              </a:path>
            </a:pathLst>
          </a:cu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2" name="Shape 3343"/>
          <p:cNvSpPr/>
          <p:nvPr/>
        </p:nvSpPr>
        <p:spPr>
          <a:xfrm>
            <a:off x="1360688" y="4404678"/>
            <a:ext cx="4722835" cy="780677"/>
          </a:xfrm>
          <a:custGeom>
            <a:avLst/>
            <a:gdLst/>
            <a:ahLst/>
            <a:cxnLst>
              <a:cxn ang="0">
                <a:pos x="wd2" y="hd2"/>
              </a:cxn>
              <a:cxn ang="5400000">
                <a:pos x="wd2" y="hd2"/>
              </a:cxn>
              <a:cxn ang="10800000">
                <a:pos x="wd2" y="hd2"/>
              </a:cxn>
              <a:cxn ang="16200000">
                <a:pos x="wd2" y="hd2"/>
              </a:cxn>
            </a:cxnLst>
            <a:rect l="0" t="0" r="r" b="b"/>
            <a:pathLst>
              <a:path w="21600" h="21600" extrusionOk="0">
                <a:moveTo>
                  <a:pt x="1790" y="0"/>
                </a:moveTo>
                <a:cubicBezTo>
                  <a:pt x="1401" y="0"/>
                  <a:pt x="1323" y="1409"/>
                  <a:pt x="1323" y="1409"/>
                </a:cubicBezTo>
                <a:cubicBezTo>
                  <a:pt x="0" y="19722"/>
                  <a:pt x="0" y="19722"/>
                  <a:pt x="0" y="19722"/>
                </a:cubicBezTo>
                <a:cubicBezTo>
                  <a:pt x="156" y="16904"/>
                  <a:pt x="5877" y="19722"/>
                  <a:pt x="9263" y="21600"/>
                </a:cubicBezTo>
                <a:cubicBezTo>
                  <a:pt x="18603" y="21600"/>
                  <a:pt x="18603" y="21600"/>
                  <a:pt x="18603" y="21600"/>
                </a:cubicBezTo>
                <a:cubicBezTo>
                  <a:pt x="19654" y="7748"/>
                  <a:pt x="21600" y="0"/>
                  <a:pt x="21600" y="0"/>
                </a:cubicBezTo>
                <a:cubicBezTo>
                  <a:pt x="21600" y="0"/>
                  <a:pt x="2141" y="0"/>
                  <a:pt x="1790" y="0"/>
                </a:cubicBezTo>
                <a:close/>
              </a:path>
            </a:pathLst>
          </a:cu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3" name="Shape 3344"/>
          <p:cNvSpPr/>
          <p:nvPr/>
        </p:nvSpPr>
        <p:spPr>
          <a:xfrm>
            <a:off x="3813411" y="3022379"/>
            <a:ext cx="1596956" cy="1"/>
          </a:xfrm>
          <a:custGeom>
            <a:avLst/>
            <a:gdLst/>
            <a:ahLst/>
            <a:cxnLst>
              <a:cxn ang="0">
                <a:pos x="wd2" y="hd2"/>
              </a:cxn>
              <a:cxn ang="5400000">
                <a:pos x="wd2" y="hd2"/>
              </a:cxn>
              <a:cxn ang="10800000">
                <a:pos x="wd2" y="hd2"/>
              </a:cxn>
              <a:cxn ang="16200000">
                <a:pos x="wd2" y="hd2"/>
              </a:cxn>
            </a:cxnLst>
            <a:rect l="0" t="0" r="r" b="b"/>
            <a:pathLst>
              <a:path w="21600" extrusionOk="0">
                <a:moveTo>
                  <a:pt x="21485" y="0"/>
                </a:moveTo>
                <a:cubicBezTo>
                  <a:pt x="21600" y="0"/>
                  <a:pt x="21600" y="0"/>
                  <a:pt x="21600" y="0"/>
                </a:cubicBezTo>
                <a:cubicBezTo>
                  <a:pt x="0" y="0"/>
                  <a:pt x="0" y="0"/>
                  <a:pt x="0" y="0"/>
                </a:cubicBezTo>
                <a:lnTo>
                  <a:pt x="0" y="0"/>
                </a:lnTo>
                <a:lnTo>
                  <a:pt x="21485" y="0"/>
                </a:lnTo>
                <a:close/>
              </a:path>
            </a:pathLst>
          </a:custGeom>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4" name="Shape 3345"/>
          <p:cNvSpPr/>
          <p:nvPr/>
        </p:nvSpPr>
        <p:spPr>
          <a:xfrm>
            <a:off x="4482985" y="4411839"/>
            <a:ext cx="1600538" cy="1"/>
          </a:xfrm>
          <a:custGeom>
            <a:avLst/>
            <a:gdLst/>
            <a:ahLst/>
            <a:cxnLst>
              <a:cxn ang="0">
                <a:pos x="wd2" y="hd2"/>
              </a:cxn>
              <a:cxn ang="5400000">
                <a:pos x="wd2" y="hd2"/>
              </a:cxn>
              <a:cxn ang="10800000">
                <a:pos x="wd2" y="hd2"/>
              </a:cxn>
              <a:cxn ang="16200000">
                <a:pos x="wd2" y="hd2"/>
              </a:cxn>
            </a:cxnLst>
            <a:rect l="0" t="0" r="r" b="b"/>
            <a:pathLst>
              <a:path w="21600" extrusionOk="0">
                <a:moveTo>
                  <a:pt x="21485" y="0"/>
                </a:moveTo>
                <a:lnTo>
                  <a:pt x="21600" y="0"/>
                </a:lnTo>
                <a:cubicBezTo>
                  <a:pt x="0" y="0"/>
                  <a:pt x="0" y="0"/>
                  <a:pt x="0" y="0"/>
                </a:cubicBezTo>
                <a:lnTo>
                  <a:pt x="0" y="0"/>
                </a:lnTo>
                <a:lnTo>
                  <a:pt x="21485" y="0"/>
                </a:lnTo>
                <a:close/>
              </a:path>
            </a:pathLst>
          </a:custGeom>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5" name="Shape 3346"/>
          <p:cNvSpPr/>
          <p:nvPr/>
        </p:nvSpPr>
        <p:spPr>
          <a:xfrm>
            <a:off x="3226190" y="1772579"/>
            <a:ext cx="1385701" cy="1"/>
          </a:xfrm>
          <a:custGeom>
            <a:avLst/>
            <a:gdLst/>
            <a:ahLst/>
            <a:cxnLst>
              <a:cxn ang="0">
                <a:pos x="wd2" y="hd2"/>
              </a:cxn>
              <a:cxn ang="5400000">
                <a:pos x="wd2" y="hd2"/>
              </a:cxn>
              <a:cxn ang="10800000">
                <a:pos x="wd2" y="hd2"/>
              </a:cxn>
              <a:cxn ang="16200000">
                <a:pos x="wd2" y="hd2"/>
              </a:cxn>
            </a:cxnLst>
            <a:rect l="0" t="0" r="r" b="b"/>
            <a:pathLst>
              <a:path w="21600" extrusionOk="0">
                <a:moveTo>
                  <a:pt x="21467" y="0"/>
                </a:moveTo>
                <a:cubicBezTo>
                  <a:pt x="21600" y="0"/>
                  <a:pt x="21600" y="0"/>
                  <a:pt x="21600" y="0"/>
                </a:cubicBezTo>
                <a:cubicBezTo>
                  <a:pt x="0" y="0"/>
                  <a:pt x="0" y="0"/>
                  <a:pt x="0" y="0"/>
                </a:cubicBezTo>
                <a:lnTo>
                  <a:pt x="0" y="0"/>
                </a:lnTo>
                <a:lnTo>
                  <a:pt x="21467" y="0"/>
                </a:lnTo>
                <a:close/>
              </a:path>
            </a:pathLst>
          </a:custGeom>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6" name="Shape 3347"/>
          <p:cNvSpPr/>
          <p:nvPr/>
        </p:nvSpPr>
        <p:spPr>
          <a:xfrm>
            <a:off x="4142828" y="3714966"/>
            <a:ext cx="2142055" cy="7163"/>
          </a:xfrm>
          <a:custGeom>
            <a:avLst/>
            <a:gdLst/>
            <a:ahLst/>
            <a:cxnLst>
              <a:cxn ang="0">
                <a:pos x="wd2" y="hd2"/>
              </a:cxn>
              <a:cxn ang="5400000">
                <a:pos x="wd2" y="hd2"/>
              </a:cxn>
              <a:cxn ang="10800000">
                <a:pos x="wd2" y="hd2"/>
              </a:cxn>
              <a:cxn ang="16200000">
                <a:pos x="wd2" y="hd2"/>
              </a:cxn>
            </a:cxnLst>
            <a:rect l="0" t="0" r="r" b="b"/>
            <a:pathLst>
              <a:path w="21600" h="21600" extrusionOk="0">
                <a:moveTo>
                  <a:pt x="21485" y="21600"/>
                </a:moveTo>
                <a:cubicBezTo>
                  <a:pt x="21600" y="0"/>
                  <a:pt x="21600" y="0"/>
                  <a:pt x="21600" y="0"/>
                </a:cubicBezTo>
                <a:cubicBezTo>
                  <a:pt x="0" y="0"/>
                  <a:pt x="0" y="0"/>
                  <a:pt x="0" y="0"/>
                </a:cubicBezTo>
                <a:cubicBezTo>
                  <a:pt x="0" y="21600"/>
                  <a:pt x="0" y="21600"/>
                  <a:pt x="0" y="21600"/>
                </a:cubicBezTo>
                <a:lnTo>
                  <a:pt x="21485" y="21600"/>
                </a:lnTo>
                <a:close/>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7" name="Shape 3348"/>
          <p:cNvSpPr/>
          <p:nvPr/>
        </p:nvSpPr>
        <p:spPr>
          <a:xfrm>
            <a:off x="3462511" y="2293483"/>
            <a:ext cx="2468467" cy="107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0" y="0"/>
                  <a:pt x="0" y="0"/>
                  <a:pt x="0" y="0"/>
                </a:cubicBezTo>
                <a:cubicBezTo>
                  <a:pt x="0" y="21600"/>
                  <a:pt x="0" y="21600"/>
                  <a:pt x="0" y="21600"/>
                </a:cubicBezTo>
                <a:cubicBezTo>
                  <a:pt x="21483" y="21600"/>
                  <a:pt x="21483" y="21600"/>
                  <a:pt x="21483" y="21600"/>
                </a:cubicBezTo>
                <a:cubicBezTo>
                  <a:pt x="21483" y="0"/>
                  <a:pt x="21600" y="0"/>
                  <a:pt x="21600" y="0"/>
                </a:cubicBezTo>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78" name="Shape 3349"/>
          <p:cNvSpPr/>
          <p:nvPr/>
        </p:nvSpPr>
        <p:spPr>
          <a:xfrm>
            <a:off x="4025519" y="1598384"/>
            <a:ext cx="951597" cy="95172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92075">
            <a:solidFill>
              <a:schemeClr val="accent6"/>
            </a:solidFill>
            <a:miter lim="400000"/>
          </a:ln>
        </p:spPr>
        <p:txBody>
          <a:bodyPr lIns="0" tIns="0" rIns="0" bIns="0" anchor="ctr"/>
          <a:lstStyle/>
          <a:p>
            <a:pPr algn="ctr"/>
            <a:endParaRPr lang="en-US" sz="2000" dirty="0">
              <a:solidFill>
                <a:schemeClr val="accent6"/>
              </a:solidFill>
              <a:latin typeface="+mn-ea"/>
              <a:cs typeface="+mn-ea"/>
            </a:endParaRPr>
          </a:p>
        </p:txBody>
      </p:sp>
      <p:sp>
        <p:nvSpPr>
          <p:cNvPr id="79" name="Shape 3350"/>
          <p:cNvSpPr/>
          <p:nvPr/>
        </p:nvSpPr>
        <p:spPr>
          <a:xfrm>
            <a:off x="5492232" y="2186890"/>
            <a:ext cx="951597" cy="95172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92075">
            <a:solidFill>
              <a:schemeClr val="accent5"/>
            </a:solidFill>
            <a:miter lim="400000"/>
          </a:ln>
        </p:spPr>
        <p:txBody>
          <a:bodyPr lIns="0" tIns="0" rIns="0" bIns="0" anchor="ctr"/>
          <a:lstStyle/>
          <a:p>
            <a:pPr algn="ctr"/>
            <a:endParaRPr lang="en-US" sz="2000" dirty="0">
              <a:solidFill>
                <a:schemeClr val="accent5"/>
              </a:solidFill>
              <a:latin typeface="+mn-ea"/>
              <a:cs typeface="+mn-ea"/>
            </a:endParaRPr>
          </a:p>
        </p:txBody>
      </p:sp>
      <p:sp>
        <p:nvSpPr>
          <p:cNvPr id="80" name="Shape 3351"/>
          <p:cNvSpPr/>
          <p:nvPr/>
        </p:nvSpPr>
        <p:spPr>
          <a:xfrm>
            <a:off x="4654856" y="2878702"/>
            <a:ext cx="951597" cy="95172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92075">
            <a:solidFill>
              <a:schemeClr val="accent4"/>
            </a:solidFill>
            <a:miter lim="400000"/>
          </a:ln>
        </p:spPr>
        <p:txBody>
          <a:bodyPr lIns="0" tIns="0" rIns="0" bIns="0" anchor="ctr"/>
          <a:lstStyle/>
          <a:p>
            <a:pPr algn="ctr"/>
            <a:endParaRPr lang="en-US" sz="2000" dirty="0">
              <a:solidFill>
                <a:schemeClr val="accent4"/>
              </a:solidFill>
              <a:latin typeface="+mn-ea"/>
              <a:cs typeface="+mn-ea"/>
            </a:endParaRPr>
          </a:p>
        </p:txBody>
      </p:sp>
      <p:sp>
        <p:nvSpPr>
          <p:cNvPr id="81" name="Shape 3352"/>
          <p:cNvSpPr/>
          <p:nvPr/>
        </p:nvSpPr>
        <p:spPr>
          <a:xfrm>
            <a:off x="6063738" y="3581072"/>
            <a:ext cx="951597" cy="95172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92075">
            <a:solidFill>
              <a:schemeClr val="accent2"/>
            </a:solidFill>
            <a:miter lim="400000"/>
          </a:ln>
        </p:spPr>
        <p:txBody>
          <a:bodyPr lIns="0" tIns="0" rIns="0" bIns="0" anchor="ctr"/>
          <a:lstStyle/>
          <a:p>
            <a:pPr algn="ctr"/>
            <a:endParaRPr lang="en-US" sz="2000" dirty="0">
              <a:solidFill>
                <a:schemeClr val="accent2"/>
              </a:solidFill>
              <a:latin typeface="+mn-ea"/>
              <a:cs typeface="+mn-ea"/>
            </a:endParaRPr>
          </a:p>
        </p:txBody>
      </p:sp>
      <p:sp>
        <p:nvSpPr>
          <p:cNvPr id="82" name="Shape 3353"/>
          <p:cNvSpPr/>
          <p:nvPr/>
        </p:nvSpPr>
        <p:spPr>
          <a:xfrm>
            <a:off x="5306163" y="4337060"/>
            <a:ext cx="951597" cy="95172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92075">
            <a:solidFill>
              <a:schemeClr val="bg1">
                <a:lumMod val="65000"/>
              </a:schemeClr>
            </a:solidFill>
            <a:miter lim="400000"/>
          </a:ln>
        </p:spPr>
        <p:txBody>
          <a:bodyPr lIns="0" tIns="0" rIns="0" bIns="0" anchor="ctr"/>
          <a:lstStyle/>
          <a:p>
            <a:pPr algn="ctr"/>
            <a:endParaRPr lang="en-US" sz="2000" dirty="0">
              <a:solidFill>
                <a:schemeClr val="accent1"/>
              </a:solidFill>
              <a:latin typeface="+mn-ea"/>
              <a:cs typeface="+mn-ea"/>
            </a:endParaRPr>
          </a:p>
        </p:txBody>
      </p:sp>
      <p:sp>
        <p:nvSpPr>
          <p:cNvPr id="83" name="Shape 3356"/>
          <p:cNvSpPr/>
          <p:nvPr/>
        </p:nvSpPr>
        <p:spPr>
          <a:xfrm>
            <a:off x="2863340" y="1761836"/>
            <a:ext cx="2045740" cy="3799530"/>
          </a:xfrm>
          <a:custGeom>
            <a:avLst/>
            <a:gdLst/>
            <a:ahLst/>
            <a:cxnLst>
              <a:cxn ang="0">
                <a:pos x="wd2" y="hd2"/>
              </a:cxn>
              <a:cxn ang="5400000">
                <a:pos x="wd2" y="hd2"/>
              </a:cxn>
              <a:cxn ang="10800000">
                <a:pos x="wd2" y="hd2"/>
              </a:cxn>
              <a:cxn ang="16200000">
                <a:pos x="wd2" y="hd2"/>
              </a:cxn>
            </a:cxnLst>
            <a:rect l="0" t="0" r="r" b="b"/>
            <a:pathLst>
              <a:path w="19841" h="21600" extrusionOk="0">
                <a:moveTo>
                  <a:pt x="19841" y="19614"/>
                </a:moveTo>
                <a:cubicBezTo>
                  <a:pt x="3517" y="0"/>
                  <a:pt x="3517" y="0"/>
                  <a:pt x="3517" y="0"/>
                </a:cubicBezTo>
                <a:cubicBezTo>
                  <a:pt x="385" y="3778"/>
                  <a:pt x="385" y="3778"/>
                  <a:pt x="385" y="3778"/>
                </a:cubicBezTo>
                <a:cubicBezTo>
                  <a:pt x="-357" y="4649"/>
                  <a:pt x="-1759" y="7313"/>
                  <a:pt x="15307" y="21600"/>
                </a:cubicBezTo>
                <a:cubicBezTo>
                  <a:pt x="18027" y="21019"/>
                  <a:pt x="19759" y="20292"/>
                  <a:pt x="19841" y="19663"/>
                </a:cubicBezTo>
                <a:lnTo>
                  <a:pt x="19841" y="19663"/>
                </a:lnTo>
                <a:lnTo>
                  <a:pt x="19841" y="19663"/>
                </a:lnTo>
                <a:cubicBezTo>
                  <a:pt x="19841" y="19663"/>
                  <a:pt x="19841" y="19663"/>
                  <a:pt x="19841" y="1961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4" name="Shape 3357"/>
          <p:cNvSpPr/>
          <p:nvPr/>
        </p:nvSpPr>
        <p:spPr>
          <a:xfrm>
            <a:off x="2442968" y="2341973"/>
            <a:ext cx="1997055" cy="3362637"/>
          </a:xfrm>
          <a:custGeom>
            <a:avLst/>
            <a:gdLst/>
            <a:ahLst/>
            <a:cxnLst>
              <a:cxn ang="0">
                <a:pos x="wd2" y="hd2"/>
              </a:cxn>
              <a:cxn ang="5400000">
                <a:pos x="wd2" y="hd2"/>
              </a:cxn>
              <a:cxn ang="10800000">
                <a:pos x="wd2" y="hd2"/>
              </a:cxn>
              <a:cxn ang="16200000">
                <a:pos x="wd2" y="hd2"/>
              </a:cxn>
            </a:cxnLst>
            <a:rect l="0" t="0" r="r" b="b"/>
            <a:pathLst>
              <a:path w="19525" h="21600" extrusionOk="0">
                <a:moveTo>
                  <a:pt x="417" y="5031"/>
                </a:moveTo>
                <a:cubicBezTo>
                  <a:pt x="-2075" y="8257"/>
                  <a:pt x="7147" y="16077"/>
                  <a:pt x="13211" y="21600"/>
                </a:cubicBezTo>
                <a:cubicBezTo>
                  <a:pt x="15620" y="21381"/>
                  <a:pt x="17780" y="20998"/>
                  <a:pt x="19525" y="20616"/>
                </a:cubicBezTo>
                <a:cubicBezTo>
                  <a:pt x="6897" y="5359"/>
                  <a:pt x="3325" y="1094"/>
                  <a:pt x="4156" y="0"/>
                </a:cubicBezTo>
                <a:lnTo>
                  <a:pt x="417" y="5031"/>
                </a:lnTo>
                <a:close/>
              </a:path>
            </a:pathLst>
          </a:cu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5" name="Shape 3358"/>
          <p:cNvSpPr/>
          <p:nvPr/>
        </p:nvSpPr>
        <p:spPr>
          <a:xfrm>
            <a:off x="2015941" y="3065352"/>
            <a:ext cx="1779570" cy="2675069"/>
          </a:xfrm>
          <a:custGeom>
            <a:avLst/>
            <a:gdLst/>
            <a:ahLst/>
            <a:cxnLst>
              <a:cxn ang="0">
                <a:pos x="wd2" y="hd2"/>
              </a:cxn>
              <a:cxn ang="5400000">
                <a:pos x="wd2" y="hd2"/>
              </a:cxn>
              <a:cxn ang="10800000">
                <a:pos x="wd2" y="hd2"/>
              </a:cxn>
              <a:cxn ang="16200000">
                <a:pos x="wd2" y="hd2"/>
              </a:cxn>
            </a:cxnLst>
            <a:rect l="0" t="0" r="r" b="b"/>
            <a:pathLst>
              <a:path w="21600" h="21600" extrusionOk="0">
                <a:moveTo>
                  <a:pt x="0" y="7085"/>
                </a:moveTo>
                <a:cubicBezTo>
                  <a:pt x="3204" y="11557"/>
                  <a:pt x="8061" y="15890"/>
                  <a:pt x="13022" y="21600"/>
                </a:cubicBezTo>
                <a:cubicBezTo>
                  <a:pt x="13332" y="21600"/>
                  <a:pt x="13745" y="21600"/>
                  <a:pt x="14159" y="21600"/>
                </a:cubicBezTo>
                <a:cubicBezTo>
                  <a:pt x="16743" y="21600"/>
                  <a:pt x="19326" y="21531"/>
                  <a:pt x="21600" y="21256"/>
                </a:cubicBezTo>
                <a:cubicBezTo>
                  <a:pt x="9095" y="6948"/>
                  <a:pt x="4444" y="1445"/>
                  <a:pt x="5271" y="0"/>
                </a:cubicBezTo>
                <a:lnTo>
                  <a:pt x="0" y="7085"/>
                </a:lnTo>
                <a:close/>
              </a:path>
            </a:pathLst>
          </a:cu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6" name="Shape 3359"/>
          <p:cNvSpPr/>
          <p:nvPr/>
        </p:nvSpPr>
        <p:spPr>
          <a:xfrm>
            <a:off x="1625654" y="3763663"/>
            <a:ext cx="1464475" cy="1976759"/>
          </a:xfrm>
          <a:custGeom>
            <a:avLst/>
            <a:gdLst/>
            <a:ahLst/>
            <a:cxnLst>
              <a:cxn ang="0">
                <a:pos x="wd2" y="hd2"/>
              </a:cxn>
              <a:cxn ang="5400000">
                <a:pos x="wd2" y="hd2"/>
              </a:cxn>
              <a:cxn ang="10800000">
                <a:pos x="wd2" y="hd2"/>
              </a:cxn>
              <a:cxn ang="16200000">
                <a:pos x="wd2" y="hd2"/>
              </a:cxn>
            </a:cxnLst>
            <a:rect l="0" t="0" r="r" b="b"/>
            <a:pathLst>
              <a:path w="21600" h="21600" extrusionOk="0">
                <a:moveTo>
                  <a:pt x="0" y="9310"/>
                </a:moveTo>
                <a:cubicBezTo>
                  <a:pt x="2763" y="13221"/>
                  <a:pt x="6405" y="16293"/>
                  <a:pt x="9795" y="20669"/>
                </a:cubicBezTo>
                <a:cubicBezTo>
                  <a:pt x="13312" y="21228"/>
                  <a:pt x="17330" y="21600"/>
                  <a:pt x="21600" y="21600"/>
                </a:cubicBezTo>
                <a:cubicBezTo>
                  <a:pt x="8540" y="5028"/>
                  <a:pt x="5400" y="1210"/>
                  <a:pt x="6153" y="0"/>
                </a:cubicBezTo>
                <a:lnTo>
                  <a:pt x="0" y="9310"/>
                </a:lnTo>
                <a:close/>
              </a:path>
            </a:pathLst>
          </a:cu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7" name="Shape 3360"/>
          <p:cNvSpPr/>
          <p:nvPr/>
        </p:nvSpPr>
        <p:spPr>
          <a:xfrm>
            <a:off x="1318693" y="4472716"/>
            <a:ext cx="977511" cy="1181759"/>
          </a:xfrm>
          <a:custGeom>
            <a:avLst/>
            <a:gdLst/>
            <a:ahLst/>
            <a:cxnLst>
              <a:cxn ang="0">
                <a:pos x="wd2" y="hd2"/>
              </a:cxn>
              <a:cxn ang="5400000">
                <a:pos x="wd2" y="hd2"/>
              </a:cxn>
              <a:cxn ang="10800000">
                <a:pos x="wd2" y="hd2"/>
              </a:cxn>
              <a:cxn ang="16200000">
                <a:pos x="wd2" y="hd2"/>
              </a:cxn>
            </a:cxnLst>
            <a:rect l="0" t="0" r="r" b="b"/>
            <a:pathLst>
              <a:path w="21600" h="21600" extrusionOk="0">
                <a:moveTo>
                  <a:pt x="0" y="12276"/>
                </a:moveTo>
                <a:cubicBezTo>
                  <a:pt x="0" y="12432"/>
                  <a:pt x="0" y="12432"/>
                  <a:pt x="0" y="12587"/>
                </a:cubicBezTo>
                <a:lnTo>
                  <a:pt x="0" y="12587"/>
                </a:lnTo>
                <a:lnTo>
                  <a:pt x="0" y="12587"/>
                </a:lnTo>
                <a:cubicBezTo>
                  <a:pt x="376" y="15695"/>
                  <a:pt x="9016" y="19424"/>
                  <a:pt x="21600" y="21600"/>
                </a:cubicBezTo>
                <a:cubicBezTo>
                  <a:pt x="9016" y="5594"/>
                  <a:pt x="6762" y="1088"/>
                  <a:pt x="7325" y="0"/>
                </a:cubicBezTo>
                <a:lnTo>
                  <a:pt x="0" y="12276"/>
                </a:lnTo>
                <a:close/>
              </a:path>
            </a:pathLst>
          </a:cu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8" name="Shape 3361"/>
          <p:cNvSpPr/>
          <p:nvPr/>
        </p:nvSpPr>
        <p:spPr>
          <a:xfrm>
            <a:off x="2849065" y="2341972"/>
            <a:ext cx="1590956" cy="3212232"/>
          </a:xfrm>
          <a:custGeom>
            <a:avLst/>
            <a:gdLst/>
            <a:ahLst/>
            <a:cxnLst>
              <a:cxn ang="0">
                <a:pos x="wd2" y="hd2"/>
              </a:cxn>
              <a:cxn ang="5400000">
                <a:pos x="wd2" y="hd2"/>
              </a:cxn>
              <a:cxn ang="10800000">
                <a:pos x="wd2" y="hd2"/>
              </a:cxn>
              <a:cxn ang="16200000">
                <a:pos x="wd2" y="hd2"/>
              </a:cxn>
            </a:cxnLst>
            <a:rect l="0" t="0" r="r" b="b"/>
            <a:pathLst>
              <a:path w="20729" h="21600" extrusionOk="0">
                <a:moveTo>
                  <a:pt x="126" y="115"/>
                </a:moveTo>
                <a:cubicBezTo>
                  <a:pt x="-871" y="1203"/>
                  <a:pt x="3892" y="5672"/>
                  <a:pt x="20618" y="21600"/>
                </a:cubicBezTo>
                <a:cubicBezTo>
                  <a:pt x="20729" y="21600"/>
                  <a:pt x="20729" y="21600"/>
                  <a:pt x="20729" y="21600"/>
                </a:cubicBezTo>
                <a:cubicBezTo>
                  <a:pt x="3892" y="5615"/>
                  <a:pt x="-871" y="1146"/>
                  <a:pt x="237" y="0"/>
                </a:cubicBezTo>
                <a:lnTo>
                  <a:pt x="126" y="115"/>
                </a:lnTo>
                <a:close/>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89" name="Shape 3362"/>
          <p:cNvSpPr/>
          <p:nvPr/>
        </p:nvSpPr>
        <p:spPr>
          <a:xfrm>
            <a:off x="2436415" y="3065352"/>
            <a:ext cx="1359095" cy="2639257"/>
          </a:xfrm>
          <a:custGeom>
            <a:avLst/>
            <a:gdLst/>
            <a:ahLst/>
            <a:cxnLst>
              <a:cxn ang="0">
                <a:pos x="wd2" y="hd2"/>
              </a:cxn>
              <a:cxn ang="5400000">
                <a:pos x="wd2" y="hd2"/>
              </a:cxn>
              <a:cxn ang="10800000">
                <a:pos x="wd2" y="hd2"/>
              </a:cxn>
              <a:cxn ang="16200000">
                <a:pos x="wd2" y="hd2"/>
              </a:cxn>
            </a:cxnLst>
            <a:rect l="0" t="0" r="r" b="b"/>
            <a:pathLst>
              <a:path w="20756" h="21600" extrusionOk="0">
                <a:moveTo>
                  <a:pt x="67" y="70"/>
                </a:moveTo>
                <a:cubicBezTo>
                  <a:pt x="-714" y="1742"/>
                  <a:pt x="5272" y="7316"/>
                  <a:pt x="20756" y="21600"/>
                </a:cubicBezTo>
                <a:cubicBezTo>
                  <a:pt x="20756" y="21530"/>
                  <a:pt x="20756" y="21530"/>
                  <a:pt x="20756" y="21530"/>
                </a:cubicBezTo>
                <a:cubicBezTo>
                  <a:pt x="5011" y="7037"/>
                  <a:pt x="-844" y="1463"/>
                  <a:pt x="197" y="0"/>
                </a:cubicBezTo>
                <a:lnTo>
                  <a:pt x="67" y="70"/>
                </a:lnTo>
                <a:close/>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90" name="Shape 3363"/>
          <p:cNvSpPr/>
          <p:nvPr/>
        </p:nvSpPr>
        <p:spPr>
          <a:xfrm>
            <a:off x="2034911" y="3763663"/>
            <a:ext cx="1055218" cy="1976759"/>
          </a:xfrm>
          <a:custGeom>
            <a:avLst/>
            <a:gdLst/>
            <a:ahLst/>
            <a:cxnLst>
              <a:cxn ang="0">
                <a:pos x="wd2" y="hd2"/>
              </a:cxn>
              <a:cxn ang="5400000">
                <a:pos x="wd2" y="hd2"/>
              </a:cxn>
              <a:cxn ang="10800000">
                <a:pos x="wd2" y="hd2"/>
              </a:cxn>
              <a:cxn ang="16200000">
                <a:pos x="wd2" y="hd2"/>
              </a:cxn>
            </a:cxnLst>
            <a:rect l="0" t="0" r="r" b="b"/>
            <a:pathLst>
              <a:path w="20735" h="21600" extrusionOk="0">
                <a:moveTo>
                  <a:pt x="140" y="93"/>
                </a:moveTo>
                <a:cubicBezTo>
                  <a:pt x="-865" y="1303"/>
                  <a:pt x="3321" y="5121"/>
                  <a:pt x="20568" y="21600"/>
                </a:cubicBezTo>
                <a:cubicBezTo>
                  <a:pt x="20735" y="21600"/>
                  <a:pt x="20735" y="21600"/>
                  <a:pt x="20735" y="21600"/>
                </a:cubicBezTo>
                <a:cubicBezTo>
                  <a:pt x="3321" y="5028"/>
                  <a:pt x="-865" y="1210"/>
                  <a:pt x="140" y="0"/>
                </a:cubicBezTo>
                <a:lnTo>
                  <a:pt x="140" y="93"/>
                </a:lnTo>
                <a:close/>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91" name="Shape 3364"/>
          <p:cNvSpPr/>
          <p:nvPr/>
        </p:nvSpPr>
        <p:spPr>
          <a:xfrm>
            <a:off x="1644452" y="4472716"/>
            <a:ext cx="647687" cy="1181759"/>
          </a:xfrm>
          <a:custGeom>
            <a:avLst/>
            <a:gdLst/>
            <a:ahLst/>
            <a:cxnLst>
              <a:cxn ang="0">
                <a:pos x="wd2" y="hd2"/>
              </a:cxn>
              <a:cxn ang="5400000">
                <a:pos x="wd2" y="hd2"/>
              </a:cxn>
              <a:cxn ang="10800000">
                <a:pos x="wd2" y="hd2"/>
              </a:cxn>
              <a:cxn ang="16200000">
                <a:pos x="wd2" y="hd2"/>
              </a:cxn>
            </a:cxnLst>
            <a:rect l="0" t="0" r="r" b="b"/>
            <a:pathLst>
              <a:path w="20894" h="21600" extrusionOk="0">
                <a:moveTo>
                  <a:pt x="114" y="155"/>
                </a:moveTo>
                <a:cubicBezTo>
                  <a:pt x="-706" y="1243"/>
                  <a:pt x="2575" y="5750"/>
                  <a:pt x="20621" y="21600"/>
                </a:cubicBezTo>
                <a:cubicBezTo>
                  <a:pt x="20894" y="21600"/>
                  <a:pt x="20894" y="21600"/>
                  <a:pt x="20894" y="21600"/>
                </a:cubicBezTo>
                <a:cubicBezTo>
                  <a:pt x="2575" y="5594"/>
                  <a:pt x="-706" y="1088"/>
                  <a:pt x="114" y="0"/>
                </a:cubicBezTo>
                <a:lnTo>
                  <a:pt x="114" y="155"/>
                </a:lnTo>
                <a:close/>
              </a:path>
            </a:pathLst>
          </a:custGeom>
          <a:solidFill>
            <a:srgbClr val="FFFFFF">
              <a:alpha val="50000"/>
            </a:srgbClr>
          </a:solidFill>
          <a:ln>
            <a:round/>
          </a:ln>
        </p:spPr>
        <p:txBody>
          <a:bodyPr lIns="0" tIns="0" rIns="0" bIns="0"/>
          <a:lstStyle/>
          <a:p>
            <a:pPr defTabSz="457200">
              <a:defRPr sz="1200">
                <a:uFillTx/>
                <a:latin typeface="Helvetica"/>
                <a:ea typeface="Helvetica"/>
                <a:cs typeface="Helvetica"/>
                <a:sym typeface="Helvetica"/>
              </a:defRPr>
            </a:pPr>
            <a:endParaRPr sz="1200">
              <a:latin typeface="+mn-ea"/>
              <a:cs typeface="+mn-ea"/>
            </a:endParaRPr>
          </a:p>
        </p:txBody>
      </p:sp>
      <p:sp>
        <p:nvSpPr>
          <p:cNvPr id="92" name="Shape 3365"/>
          <p:cNvSpPr/>
          <p:nvPr/>
        </p:nvSpPr>
        <p:spPr>
          <a:xfrm rot="3600000">
            <a:off x="1535874" y="4993665"/>
            <a:ext cx="543418" cy="238496"/>
          </a:xfrm>
          <a:prstGeom prst="rect">
            <a:avLst/>
          </a:prstGeom>
          <a:ln w="12700">
            <a:round/>
          </a:ln>
        </p:spPr>
        <p:txBody>
          <a:bodyPr wrap="none" lIns="38100" tIns="38100" rIns="38100" bIns="38100">
            <a:spAutoFit/>
          </a:bodyPr>
          <a:lstStyle>
            <a:lvl1pPr>
              <a:buClr>
                <a:srgbClr val="F5F5F5"/>
              </a:buClr>
              <a:defRPr sz="1200" b="1">
                <a:solidFill>
                  <a:srgbClr val="F5F5F5"/>
                </a:solidFill>
                <a:uFill>
                  <a:solidFill>
                    <a:srgbClr val="F5F5F5"/>
                  </a:solidFill>
                </a:uFill>
              </a:defRPr>
            </a:lvl1pPr>
          </a:lstStyle>
          <a:p>
            <a:pPr lvl="0">
              <a:defRPr sz="1800" b="0">
                <a:solidFill>
                  <a:srgbClr val="000000"/>
                </a:solidFill>
                <a:uFillTx/>
              </a:defRPr>
            </a:pPr>
            <a:r>
              <a:rPr lang="zh-CN" altLang="en-US" sz="1050" dirty="0">
                <a:solidFill>
                  <a:schemeClr val="bg1"/>
                </a:solidFill>
                <a:latin typeface="+mn-ea"/>
                <a:cs typeface="+mn-ea"/>
              </a:rPr>
              <a:t>等级</a:t>
            </a:r>
            <a:r>
              <a:rPr lang="en-US" sz="1050" dirty="0">
                <a:solidFill>
                  <a:schemeClr val="bg1"/>
                </a:solidFill>
                <a:latin typeface="+mn-ea"/>
                <a:cs typeface="+mn-ea"/>
              </a:rPr>
              <a:t> 05</a:t>
            </a:r>
            <a:endParaRPr lang="en-US" sz="1050" dirty="0">
              <a:solidFill>
                <a:schemeClr val="bg1"/>
              </a:solidFill>
              <a:latin typeface="+mn-ea"/>
              <a:cs typeface="+mn-ea"/>
            </a:endParaRPr>
          </a:p>
        </p:txBody>
      </p:sp>
      <p:sp>
        <p:nvSpPr>
          <p:cNvPr id="93" name="Shape 3366"/>
          <p:cNvSpPr/>
          <p:nvPr/>
        </p:nvSpPr>
        <p:spPr>
          <a:xfrm rot="3600000">
            <a:off x="2123285" y="4724286"/>
            <a:ext cx="543418" cy="238496"/>
          </a:xfrm>
          <a:prstGeom prst="rect">
            <a:avLst/>
          </a:prstGeom>
          <a:ln w="12700">
            <a:round/>
          </a:ln>
        </p:spPr>
        <p:txBody>
          <a:bodyPr wrap="none" lIns="38100" tIns="38100" rIns="38100" bIns="38100">
            <a:spAutoFit/>
          </a:bodyPr>
          <a:lstStyle>
            <a:lvl1pPr>
              <a:buClr>
                <a:srgbClr val="F5F5F5"/>
              </a:buClr>
              <a:defRPr sz="1200" b="1">
                <a:solidFill>
                  <a:srgbClr val="F5F5F5"/>
                </a:solidFill>
                <a:uFill>
                  <a:solidFill>
                    <a:srgbClr val="F5F5F5"/>
                  </a:solidFill>
                </a:uFill>
              </a:defRPr>
            </a:lvl1pPr>
          </a:lstStyle>
          <a:p>
            <a:pPr lvl="0">
              <a:defRPr sz="1800" b="0">
                <a:solidFill>
                  <a:srgbClr val="000000"/>
                </a:solidFill>
                <a:uFillTx/>
              </a:defRPr>
            </a:pPr>
            <a:r>
              <a:rPr lang="zh-CN" altLang="en-US" sz="1050" dirty="0">
                <a:solidFill>
                  <a:schemeClr val="bg1"/>
                </a:solidFill>
                <a:latin typeface="+mn-ea"/>
                <a:cs typeface="+mn-ea"/>
              </a:rPr>
              <a:t>等级</a:t>
            </a:r>
            <a:r>
              <a:rPr lang="en-US" sz="1050" dirty="0">
                <a:solidFill>
                  <a:schemeClr val="bg1"/>
                </a:solidFill>
                <a:latin typeface="+mn-ea"/>
                <a:cs typeface="+mn-ea"/>
              </a:rPr>
              <a:t> 04</a:t>
            </a:r>
            <a:endParaRPr lang="en-US" sz="1050" dirty="0">
              <a:solidFill>
                <a:schemeClr val="bg1"/>
              </a:solidFill>
              <a:latin typeface="+mn-ea"/>
              <a:cs typeface="+mn-ea"/>
            </a:endParaRPr>
          </a:p>
        </p:txBody>
      </p:sp>
      <p:sp>
        <p:nvSpPr>
          <p:cNvPr id="94" name="Shape 3367"/>
          <p:cNvSpPr/>
          <p:nvPr/>
        </p:nvSpPr>
        <p:spPr>
          <a:xfrm rot="3600000">
            <a:off x="2685660" y="4387825"/>
            <a:ext cx="543418" cy="238496"/>
          </a:xfrm>
          <a:prstGeom prst="rect">
            <a:avLst/>
          </a:prstGeom>
          <a:ln w="12700">
            <a:round/>
          </a:ln>
        </p:spPr>
        <p:txBody>
          <a:bodyPr wrap="none" lIns="38100" tIns="38100" rIns="38100" bIns="38100">
            <a:spAutoFit/>
          </a:bodyPr>
          <a:lstStyle>
            <a:lvl1pPr>
              <a:buClr>
                <a:srgbClr val="F5F5F5"/>
              </a:buClr>
              <a:defRPr sz="1200" b="1">
                <a:solidFill>
                  <a:srgbClr val="F5F5F5"/>
                </a:solidFill>
                <a:uFill>
                  <a:solidFill>
                    <a:srgbClr val="F5F5F5"/>
                  </a:solidFill>
                </a:uFill>
              </a:defRPr>
            </a:lvl1pPr>
          </a:lstStyle>
          <a:p>
            <a:pPr lvl="0">
              <a:defRPr sz="1800" b="0">
                <a:solidFill>
                  <a:srgbClr val="000000"/>
                </a:solidFill>
                <a:uFillTx/>
              </a:defRPr>
            </a:pPr>
            <a:r>
              <a:rPr lang="zh-CN" altLang="en-US" sz="1050" dirty="0">
                <a:solidFill>
                  <a:schemeClr val="bg1"/>
                </a:solidFill>
                <a:latin typeface="+mn-ea"/>
                <a:cs typeface="+mn-ea"/>
              </a:rPr>
              <a:t>等级</a:t>
            </a:r>
            <a:r>
              <a:rPr lang="en-US" sz="1050" dirty="0">
                <a:solidFill>
                  <a:schemeClr val="bg1"/>
                </a:solidFill>
                <a:latin typeface="+mn-ea"/>
                <a:cs typeface="+mn-ea"/>
              </a:rPr>
              <a:t> 03</a:t>
            </a:r>
            <a:endParaRPr lang="en-US" sz="1050" dirty="0">
              <a:solidFill>
                <a:schemeClr val="bg1"/>
              </a:solidFill>
              <a:latin typeface="+mn-ea"/>
              <a:cs typeface="+mn-ea"/>
            </a:endParaRPr>
          </a:p>
        </p:txBody>
      </p:sp>
      <p:sp>
        <p:nvSpPr>
          <p:cNvPr id="95" name="Shape 3368"/>
          <p:cNvSpPr/>
          <p:nvPr/>
        </p:nvSpPr>
        <p:spPr>
          <a:xfrm rot="3600000">
            <a:off x="3255909" y="4061067"/>
            <a:ext cx="543418" cy="238496"/>
          </a:xfrm>
          <a:prstGeom prst="rect">
            <a:avLst/>
          </a:prstGeom>
          <a:ln w="12700">
            <a:round/>
          </a:ln>
        </p:spPr>
        <p:txBody>
          <a:bodyPr wrap="none" lIns="38100" tIns="38100" rIns="38100" bIns="38100">
            <a:spAutoFit/>
          </a:bodyPr>
          <a:lstStyle>
            <a:lvl1pPr>
              <a:buClr>
                <a:srgbClr val="F5F5F5"/>
              </a:buClr>
              <a:defRPr sz="1200" b="1">
                <a:solidFill>
                  <a:srgbClr val="F5F5F5"/>
                </a:solidFill>
                <a:uFill>
                  <a:solidFill>
                    <a:srgbClr val="F5F5F5"/>
                  </a:solidFill>
                </a:uFill>
              </a:defRPr>
            </a:lvl1pPr>
          </a:lstStyle>
          <a:p>
            <a:pPr lvl="0">
              <a:defRPr sz="1800" b="0">
                <a:solidFill>
                  <a:srgbClr val="000000"/>
                </a:solidFill>
                <a:uFillTx/>
              </a:defRPr>
            </a:pPr>
            <a:r>
              <a:rPr lang="zh-CN" altLang="en-US" sz="1050" dirty="0">
                <a:solidFill>
                  <a:schemeClr val="bg1"/>
                </a:solidFill>
                <a:latin typeface="+mn-ea"/>
                <a:cs typeface="+mn-ea"/>
              </a:rPr>
              <a:t>等级</a:t>
            </a:r>
            <a:r>
              <a:rPr lang="en-US" sz="1050" dirty="0">
                <a:solidFill>
                  <a:schemeClr val="bg1"/>
                </a:solidFill>
                <a:latin typeface="+mn-ea"/>
                <a:cs typeface="+mn-ea"/>
              </a:rPr>
              <a:t> 02</a:t>
            </a:r>
            <a:endParaRPr lang="en-US" sz="1050" dirty="0">
              <a:solidFill>
                <a:schemeClr val="bg1"/>
              </a:solidFill>
              <a:latin typeface="+mn-ea"/>
              <a:cs typeface="+mn-ea"/>
            </a:endParaRPr>
          </a:p>
        </p:txBody>
      </p:sp>
      <p:sp>
        <p:nvSpPr>
          <p:cNvPr id="96" name="Shape 3369"/>
          <p:cNvSpPr/>
          <p:nvPr/>
        </p:nvSpPr>
        <p:spPr>
          <a:xfrm rot="3840000">
            <a:off x="3816557" y="3758256"/>
            <a:ext cx="553037" cy="238496"/>
          </a:xfrm>
          <a:prstGeom prst="rect">
            <a:avLst/>
          </a:prstGeom>
          <a:ln w="12700">
            <a:round/>
          </a:ln>
        </p:spPr>
        <p:txBody>
          <a:bodyPr wrap="none" lIns="38100" tIns="38100" rIns="38100" bIns="38100">
            <a:spAutoFit/>
          </a:bodyPr>
          <a:lstStyle>
            <a:lvl1pPr>
              <a:buClr>
                <a:srgbClr val="F5F5F5"/>
              </a:buClr>
              <a:defRPr sz="1200" b="1">
                <a:solidFill>
                  <a:srgbClr val="F5F5F5"/>
                </a:solidFill>
                <a:uFill>
                  <a:solidFill>
                    <a:srgbClr val="F5F5F5"/>
                  </a:solidFill>
                </a:uFill>
              </a:defRPr>
            </a:lvl1pPr>
          </a:lstStyle>
          <a:p>
            <a:pPr lvl="0">
              <a:defRPr sz="1800" b="0">
                <a:solidFill>
                  <a:srgbClr val="000000"/>
                </a:solidFill>
                <a:uFillTx/>
              </a:defRPr>
            </a:pPr>
            <a:r>
              <a:rPr lang="zh-CN" altLang="en-US" sz="1050" dirty="0">
                <a:latin typeface="+mn-ea"/>
                <a:cs typeface="+mn-ea"/>
              </a:rPr>
              <a:t>等级</a:t>
            </a:r>
            <a:r>
              <a:rPr lang="en-US" sz="1050" dirty="0">
                <a:latin typeface="+mn-ea"/>
                <a:cs typeface="+mn-ea"/>
              </a:rPr>
              <a:t> 01</a:t>
            </a:r>
            <a:endParaRPr sz="1050" dirty="0">
              <a:latin typeface="+mn-ea"/>
              <a:cs typeface="+mn-ea"/>
            </a:endParaRPr>
          </a:p>
        </p:txBody>
      </p:sp>
      <p:sp>
        <p:nvSpPr>
          <p:cNvPr id="98" name="Text Placeholder 32"/>
          <p:cNvSpPr txBox="1"/>
          <p:nvPr/>
        </p:nvSpPr>
        <p:spPr>
          <a:xfrm>
            <a:off x="8183720" y="1889733"/>
            <a:ext cx="2380867"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ea"/>
                <a:cs typeface="+mn-ea"/>
              </a:rPr>
              <a:t>此处添加详细文本描述，建议与标题相关并符合整体语言风格</a:t>
            </a:r>
            <a:endParaRPr lang="en-US" sz="900" dirty="0">
              <a:solidFill>
                <a:srgbClr val="7F7F7F"/>
              </a:solidFill>
              <a:latin typeface="+mn-ea"/>
              <a:cs typeface="+mn-ea"/>
            </a:endParaRPr>
          </a:p>
        </p:txBody>
      </p:sp>
      <p:sp>
        <p:nvSpPr>
          <p:cNvPr id="99" name="Text Placeholder 33"/>
          <p:cNvSpPr txBox="1"/>
          <p:nvPr/>
        </p:nvSpPr>
        <p:spPr>
          <a:xfrm>
            <a:off x="8183721" y="1684133"/>
            <a:ext cx="2380864" cy="3697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ea"/>
                <a:cs typeface="+mn-ea"/>
              </a:rPr>
              <a:t>产品发布 </a:t>
            </a:r>
            <a:endParaRPr lang="en-AU" sz="1200" dirty="0">
              <a:solidFill>
                <a:schemeClr val="accent5"/>
              </a:solidFill>
              <a:latin typeface="+mn-ea"/>
              <a:cs typeface="+mn-ea"/>
            </a:endParaRPr>
          </a:p>
        </p:txBody>
      </p:sp>
      <p:sp>
        <p:nvSpPr>
          <p:cNvPr id="100" name="Text Placeholder 32"/>
          <p:cNvSpPr txBox="1"/>
          <p:nvPr/>
        </p:nvSpPr>
        <p:spPr>
          <a:xfrm>
            <a:off x="8183720" y="2704594"/>
            <a:ext cx="2380867"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ea"/>
                <a:cs typeface="+mn-ea"/>
              </a:rPr>
              <a:t>此处添加详细文本描述，建议与标题相关并符合整体语言风格</a:t>
            </a:r>
            <a:endParaRPr lang="en-US" sz="900" dirty="0">
              <a:solidFill>
                <a:srgbClr val="7F7F7F"/>
              </a:solidFill>
              <a:latin typeface="+mn-ea"/>
              <a:cs typeface="+mn-ea"/>
            </a:endParaRPr>
          </a:p>
        </p:txBody>
      </p:sp>
      <p:sp>
        <p:nvSpPr>
          <p:cNvPr id="101" name="Text Placeholder 33"/>
          <p:cNvSpPr txBox="1"/>
          <p:nvPr/>
        </p:nvSpPr>
        <p:spPr>
          <a:xfrm>
            <a:off x="8183721" y="2498994"/>
            <a:ext cx="2380864" cy="3697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ea"/>
                <a:cs typeface="+mn-ea"/>
              </a:rPr>
              <a:t>产品发布 </a:t>
            </a:r>
            <a:endParaRPr lang="en-AU" sz="1200" dirty="0">
              <a:solidFill>
                <a:schemeClr val="accent5"/>
              </a:solidFill>
              <a:latin typeface="+mn-ea"/>
              <a:cs typeface="+mn-ea"/>
            </a:endParaRPr>
          </a:p>
        </p:txBody>
      </p:sp>
      <p:sp>
        <p:nvSpPr>
          <p:cNvPr id="102" name="Text Placeholder 32"/>
          <p:cNvSpPr txBox="1"/>
          <p:nvPr/>
        </p:nvSpPr>
        <p:spPr>
          <a:xfrm>
            <a:off x="8183720" y="3513658"/>
            <a:ext cx="2380867"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ea"/>
                <a:cs typeface="+mn-ea"/>
              </a:rPr>
              <a:t>此处添加详细文本描述，建议与标题相关并符合整体语言风格</a:t>
            </a:r>
            <a:endParaRPr lang="en-US" sz="900" dirty="0">
              <a:solidFill>
                <a:srgbClr val="7F7F7F"/>
              </a:solidFill>
              <a:latin typeface="+mn-ea"/>
              <a:cs typeface="+mn-ea"/>
            </a:endParaRPr>
          </a:p>
        </p:txBody>
      </p:sp>
      <p:sp>
        <p:nvSpPr>
          <p:cNvPr id="103" name="Text Placeholder 33"/>
          <p:cNvSpPr txBox="1"/>
          <p:nvPr/>
        </p:nvSpPr>
        <p:spPr>
          <a:xfrm>
            <a:off x="8183721" y="3308058"/>
            <a:ext cx="2380864" cy="3697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ea"/>
                <a:cs typeface="+mn-ea"/>
              </a:rPr>
              <a:t>产品发布 </a:t>
            </a:r>
            <a:endParaRPr lang="en-AU" sz="1200" dirty="0">
              <a:solidFill>
                <a:schemeClr val="accent5"/>
              </a:solidFill>
              <a:latin typeface="+mn-ea"/>
              <a:cs typeface="+mn-ea"/>
            </a:endParaRPr>
          </a:p>
        </p:txBody>
      </p:sp>
      <p:sp>
        <p:nvSpPr>
          <p:cNvPr id="104" name="Text Placeholder 32"/>
          <p:cNvSpPr txBox="1"/>
          <p:nvPr/>
        </p:nvSpPr>
        <p:spPr>
          <a:xfrm>
            <a:off x="8183720" y="4331247"/>
            <a:ext cx="2380867"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ea"/>
                <a:cs typeface="+mn-ea"/>
              </a:rPr>
              <a:t>此处添加详细文本描述，建议与标题相关并符合整体语言风格</a:t>
            </a:r>
            <a:endParaRPr lang="en-US" sz="900" dirty="0">
              <a:solidFill>
                <a:srgbClr val="7F7F7F"/>
              </a:solidFill>
              <a:latin typeface="+mn-ea"/>
              <a:cs typeface="+mn-ea"/>
            </a:endParaRPr>
          </a:p>
        </p:txBody>
      </p:sp>
      <p:sp>
        <p:nvSpPr>
          <p:cNvPr id="105" name="Text Placeholder 33"/>
          <p:cNvSpPr txBox="1"/>
          <p:nvPr/>
        </p:nvSpPr>
        <p:spPr>
          <a:xfrm>
            <a:off x="8183721" y="4125647"/>
            <a:ext cx="2380864" cy="3697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ea"/>
                <a:cs typeface="+mn-ea"/>
              </a:rPr>
              <a:t>产品发布 </a:t>
            </a:r>
            <a:endParaRPr lang="en-AU" sz="1200" dirty="0">
              <a:solidFill>
                <a:schemeClr val="accent5"/>
              </a:solidFill>
              <a:latin typeface="+mn-ea"/>
              <a:cs typeface="+mn-ea"/>
            </a:endParaRPr>
          </a:p>
        </p:txBody>
      </p:sp>
      <p:sp>
        <p:nvSpPr>
          <p:cNvPr id="106" name="Text Placeholder 32"/>
          <p:cNvSpPr txBox="1"/>
          <p:nvPr/>
        </p:nvSpPr>
        <p:spPr>
          <a:xfrm>
            <a:off x="8183720" y="5099074"/>
            <a:ext cx="2380867"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ea"/>
                <a:cs typeface="+mn-ea"/>
              </a:rPr>
              <a:t>此处添加详细文本描述，建议与标题相关并符合整体语言风格</a:t>
            </a:r>
            <a:endParaRPr lang="en-US" sz="900" dirty="0">
              <a:solidFill>
                <a:srgbClr val="7F7F7F"/>
              </a:solidFill>
              <a:latin typeface="+mn-ea"/>
              <a:cs typeface="+mn-ea"/>
            </a:endParaRPr>
          </a:p>
        </p:txBody>
      </p:sp>
      <p:sp>
        <p:nvSpPr>
          <p:cNvPr id="107" name="Text Placeholder 33"/>
          <p:cNvSpPr txBox="1"/>
          <p:nvPr/>
        </p:nvSpPr>
        <p:spPr>
          <a:xfrm>
            <a:off x="8183721" y="4893474"/>
            <a:ext cx="2380864" cy="3697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ea"/>
                <a:cs typeface="+mn-ea"/>
              </a:rPr>
              <a:t>产品发布 </a:t>
            </a:r>
            <a:endParaRPr lang="en-AU" sz="1200" dirty="0">
              <a:solidFill>
                <a:schemeClr val="accent5"/>
              </a:solidFill>
              <a:latin typeface="+mn-ea"/>
              <a:cs typeface="+mn-ea"/>
            </a:endParaRPr>
          </a:p>
        </p:txBody>
      </p:sp>
      <p:sp>
        <p:nvSpPr>
          <p:cNvPr id="114" name="Oval 113"/>
          <p:cNvSpPr/>
          <p:nvPr/>
        </p:nvSpPr>
        <p:spPr>
          <a:xfrm flipH="1">
            <a:off x="7424622" y="1684133"/>
            <a:ext cx="585711" cy="585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chemeClr val="bg1"/>
              </a:solidFill>
              <a:latin typeface="+mn-ea"/>
              <a:cs typeface="+mn-ea"/>
            </a:endParaRPr>
          </a:p>
        </p:txBody>
      </p:sp>
      <p:sp>
        <p:nvSpPr>
          <p:cNvPr id="115" name="Oval 114"/>
          <p:cNvSpPr/>
          <p:nvPr/>
        </p:nvSpPr>
        <p:spPr>
          <a:xfrm flipH="1">
            <a:off x="7424622" y="2498994"/>
            <a:ext cx="585711"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116" name="Oval 115"/>
          <p:cNvSpPr/>
          <p:nvPr/>
        </p:nvSpPr>
        <p:spPr>
          <a:xfrm flipH="1">
            <a:off x="7424622" y="3308058"/>
            <a:ext cx="585711" cy="5857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117" name="Oval 116"/>
          <p:cNvSpPr/>
          <p:nvPr/>
        </p:nvSpPr>
        <p:spPr>
          <a:xfrm flipH="1">
            <a:off x="7424622" y="4122919"/>
            <a:ext cx="585711" cy="5857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118" name="Oval 117"/>
          <p:cNvSpPr/>
          <p:nvPr/>
        </p:nvSpPr>
        <p:spPr>
          <a:xfrm flipH="1">
            <a:off x="7424622" y="4917487"/>
            <a:ext cx="585711" cy="585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grpSp>
        <p:nvGrpSpPr>
          <p:cNvPr id="50" name="组合 49"/>
          <p:cNvGrpSpPr/>
          <p:nvPr/>
        </p:nvGrpSpPr>
        <p:grpSpPr>
          <a:xfrm>
            <a:off x="5555001" y="4585301"/>
            <a:ext cx="453916" cy="453972"/>
            <a:chOff x="11121822" y="1145785"/>
            <a:chExt cx="307214" cy="307212"/>
          </a:xfrm>
          <a:solidFill>
            <a:schemeClr val="accent1"/>
          </a:solidFill>
        </p:grpSpPr>
        <p:sp>
          <p:nvSpPr>
            <p:cNvPr id="51"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52"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
        <p:nvSpPr>
          <p:cNvPr id="53" name="Freeform 142"/>
          <p:cNvSpPr/>
          <p:nvPr/>
        </p:nvSpPr>
        <p:spPr bwMode="auto">
          <a:xfrm>
            <a:off x="6320055" y="3893845"/>
            <a:ext cx="431879" cy="352601"/>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accent2"/>
          </a:solidFill>
          <a:ln>
            <a:noFill/>
          </a:ln>
        </p:spPr>
        <p:txBody>
          <a:bodyPr vert="horz" wrap="square" lIns="91440" tIns="45720" rIns="91440" bIns="45720" numCol="1" anchor="t" anchorCtr="0" compatLnSpc="1"/>
          <a:lstStyle/>
          <a:p>
            <a:endParaRPr lang="en-US">
              <a:latin typeface="+mn-ea"/>
              <a:cs typeface="+mn-ea"/>
            </a:endParaRPr>
          </a:p>
        </p:txBody>
      </p:sp>
      <p:sp>
        <p:nvSpPr>
          <p:cNvPr id="54" name="Freeform 149"/>
          <p:cNvSpPr/>
          <p:nvPr/>
        </p:nvSpPr>
        <p:spPr bwMode="auto">
          <a:xfrm>
            <a:off x="5762780" y="2451402"/>
            <a:ext cx="453914" cy="445158"/>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accent5"/>
          </a:solidFill>
          <a:ln>
            <a:noFill/>
          </a:ln>
        </p:spPr>
        <p:txBody>
          <a:bodyPr vert="horz" wrap="square" lIns="91440" tIns="45720" rIns="91440" bIns="45720" numCol="1" anchor="t" anchorCtr="0" compatLnSpc="1"/>
          <a:lstStyle/>
          <a:p>
            <a:endParaRPr lang="en-US">
              <a:latin typeface="+mn-ea"/>
              <a:cs typeface="+mn-ea"/>
            </a:endParaRPr>
          </a:p>
        </p:txBody>
      </p:sp>
      <p:grpSp>
        <p:nvGrpSpPr>
          <p:cNvPr id="55" name="组合 54"/>
          <p:cNvGrpSpPr/>
          <p:nvPr/>
        </p:nvGrpSpPr>
        <p:grpSpPr>
          <a:xfrm>
            <a:off x="4900391" y="3219337"/>
            <a:ext cx="460525" cy="286488"/>
            <a:chOff x="8292784" y="1202455"/>
            <a:chExt cx="311687" cy="193872"/>
          </a:xfrm>
          <a:solidFill>
            <a:schemeClr val="accent3"/>
          </a:solidFill>
        </p:grpSpPr>
        <p:sp>
          <p:nvSpPr>
            <p:cNvPr id="56"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grpFill/>
            <a:ln>
              <a:noFill/>
            </a:ln>
          </p:spPr>
          <p:txBody>
            <a:bodyPr vert="horz" wrap="square" lIns="91440" tIns="45720" rIns="91440" bIns="45720" numCol="1" anchor="t" anchorCtr="0" compatLnSpc="1"/>
            <a:lstStyle/>
            <a:p>
              <a:endParaRPr lang="en-US">
                <a:latin typeface="+mn-ea"/>
                <a:cs typeface="+mn-ea"/>
              </a:endParaRPr>
            </a:p>
          </p:txBody>
        </p:sp>
        <p:sp>
          <p:nvSpPr>
            <p:cNvPr id="5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grpFill/>
            <a:ln>
              <a:noFill/>
            </a:ln>
          </p:spPr>
          <p:txBody>
            <a:bodyPr vert="horz" wrap="square" lIns="91440" tIns="45720" rIns="91440" bIns="45720" numCol="1" anchor="t" anchorCtr="0" compatLnSpc="1"/>
            <a:lstStyle/>
            <a:p>
              <a:endParaRPr lang="en-US">
                <a:latin typeface="+mn-ea"/>
                <a:cs typeface="+mn-ea"/>
              </a:endParaRPr>
            </a:p>
          </p:txBody>
        </p:sp>
      </p:grpSp>
      <p:sp>
        <p:nvSpPr>
          <p:cNvPr id="58" name="Freeform 116"/>
          <p:cNvSpPr>
            <a:spLocks noEditPoints="1"/>
          </p:cNvSpPr>
          <p:nvPr/>
        </p:nvSpPr>
        <p:spPr bwMode="auto">
          <a:xfrm>
            <a:off x="4277044" y="1840197"/>
            <a:ext cx="486967" cy="429732"/>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accent6"/>
          </a:solidFill>
          <a:ln>
            <a:noFill/>
          </a:ln>
        </p:spPr>
        <p:txBody>
          <a:bodyPr vert="horz" wrap="square" lIns="91440" tIns="45720" rIns="91440" bIns="45720" numCol="1" anchor="t" anchorCtr="0" compatLnSpc="1"/>
          <a:lstStyle/>
          <a:p>
            <a:endParaRPr lang="en-US">
              <a:latin typeface="+mn-ea"/>
              <a:cs typeface="+mn-ea"/>
            </a:endParaRPr>
          </a:p>
        </p:txBody>
      </p:sp>
      <p:grpSp>
        <p:nvGrpSpPr>
          <p:cNvPr id="59" name="组合 58"/>
          <p:cNvGrpSpPr/>
          <p:nvPr/>
        </p:nvGrpSpPr>
        <p:grpSpPr>
          <a:xfrm>
            <a:off x="7573639" y="5039273"/>
            <a:ext cx="298957" cy="298994"/>
            <a:chOff x="11121822" y="1145785"/>
            <a:chExt cx="307214" cy="307212"/>
          </a:xfrm>
          <a:solidFill>
            <a:schemeClr val="bg1"/>
          </a:solidFill>
        </p:grpSpPr>
        <p:sp>
          <p:nvSpPr>
            <p:cNvPr id="60"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1"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
        <p:nvSpPr>
          <p:cNvPr id="62" name="Freeform 142"/>
          <p:cNvSpPr/>
          <p:nvPr/>
        </p:nvSpPr>
        <p:spPr bwMode="auto">
          <a:xfrm>
            <a:off x="7572551" y="4300567"/>
            <a:ext cx="284443" cy="232229"/>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63" name="组合 62"/>
          <p:cNvGrpSpPr/>
          <p:nvPr/>
        </p:nvGrpSpPr>
        <p:grpSpPr>
          <a:xfrm>
            <a:off x="7570147" y="3505825"/>
            <a:ext cx="303310" cy="188686"/>
            <a:chOff x="8292784" y="1202455"/>
            <a:chExt cx="311687" cy="193872"/>
          </a:xfrm>
          <a:solidFill>
            <a:schemeClr val="bg1"/>
          </a:solidFill>
        </p:grpSpPr>
        <p:sp>
          <p:nvSpPr>
            <p:cNvPr id="64"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grpFill/>
            <a:ln>
              <a:noFill/>
            </a:ln>
          </p:spPr>
          <p:txBody>
            <a:bodyPr vert="horz" wrap="square" lIns="91440" tIns="45720" rIns="91440" bIns="45720" numCol="1" anchor="t" anchorCtr="0" compatLnSpc="1"/>
            <a:lstStyle/>
            <a:p>
              <a:endParaRPr lang="en-US">
                <a:latin typeface="+mn-ea"/>
                <a:cs typeface="+mn-ea"/>
              </a:endParaRPr>
            </a:p>
          </p:txBody>
        </p:sp>
        <p:sp>
          <p:nvSpPr>
            <p:cNvPr id="65"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grpFill/>
            <a:ln>
              <a:noFill/>
            </a:ln>
          </p:spPr>
          <p:txBody>
            <a:bodyPr vert="horz" wrap="square" lIns="91440" tIns="45720" rIns="91440" bIns="45720" numCol="1" anchor="t" anchorCtr="0" compatLnSpc="1"/>
            <a:lstStyle/>
            <a:p>
              <a:endParaRPr lang="en-US">
                <a:latin typeface="+mn-ea"/>
                <a:cs typeface="+mn-ea"/>
              </a:endParaRPr>
            </a:p>
          </p:txBody>
        </p:sp>
      </p:grpSp>
      <p:sp>
        <p:nvSpPr>
          <p:cNvPr id="66" name="Freeform 149"/>
          <p:cNvSpPr/>
          <p:nvPr/>
        </p:nvSpPr>
        <p:spPr bwMode="auto">
          <a:xfrm>
            <a:off x="7572551" y="2645294"/>
            <a:ext cx="298956" cy="293189"/>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67" name="Freeform 116"/>
          <p:cNvSpPr>
            <a:spLocks noEditPoints="1"/>
          </p:cNvSpPr>
          <p:nvPr/>
        </p:nvSpPr>
        <p:spPr bwMode="auto">
          <a:xfrm>
            <a:off x="7551871" y="1815909"/>
            <a:ext cx="320725" cy="283029"/>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down)">
                                      <p:cBhvr>
                                        <p:cTn id="7" dur="500"/>
                                        <p:tgtEl>
                                          <p:spTgt spid="8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wipe(down)">
                                      <p:cBhvr>
                                        <p:cTn id="12" dur="500"/>
                                        <p:tgtEl>
                                          <p:spTgt spid="8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85"/>
                                        </p:tgtEl>
                                        <p:attrNameLst>
                                          <p:attrName>style.visibility</p:attrName>
                                        </p:attrNameLst>
                                      </p:cBhvr>
                                      <p:to>
                                        <p:strVal val="visible"/>
                                      </p:to>
                                    </p:set>
                                    <p:animEffect transition="in" filter="wipe(down)">
                                      <p:cBhvr>
                                        <p:cTn id="17" dur="500"/>
                                        <p:tgtEl>
                                          <p:spTgt spid="8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wipe(down)">
                                      <p:cBhvr>
                                        <p:cTn id="22" dur="500"/>
                                        <p:tgtEl>
                                          <p:spTgt spid="8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wipe(down)">
                                      <p:cBhvr>
                                        <p:cTn id="27" dur="500"/>
                                        <p:tgtEl>
                                          <p:spTgt spid="8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fade">
                                      <p:cBhvr>
                                        <p:cTn id="32" dur="500"/>
                                        <p:tgtEl>
                                          <p:spTgt spid="7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82"/>
                                        </p:tgtEl>
                                        <p:attrNameLst>
                                          <p:attrName>style.visibility</p:attrName>
                                        </p:attrNameLst>
                                      </p:cBhvr>
                                      <p:to>
                                        <p:strVal val="visible"/>
                                      </p:to>
                                    </p:set>
                                    <p:animEffect transition="in" filter="fade">
                                      <p:cBhvr>
                                        <p:cTn id="35" dur="500"/>
                                        <p:tgtEl>
                                          <p:spTgt spid="8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71"/>
                                        </p:tgtEl>
                                        <p:attrNameLst>
                                          <p:attrName>style.visibility</p:attrName>
                                        </p:attrNameLst>
                                      </p:cBhvr>
                                      <p:to>
                                        <p:strVal val="visible"/>
                                      </p:to>
                                    </p:set>
                                    <p:animEffect transition="in" filter="fade">
                                      <p:cBhvr>
                                        <p:cTn id="40" dur="500"/>
                                        <p:tgtEl>
                                          <p:spTgt spid="7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0"/>
                                        </p:tgtEl>
                                        <p:attrNameLst>
                                          <p:attrName>style.visibility</p:attrName>
                                        </p:attrNameLst>
                                      </p:cBhvr>
                                      <p:to>
                                        <p:strVal val="visible"/>
                                      </p:to>
                                    </p:set>
                                    <p:animEffect transition="in" filter="fade">
                                      <p:cBhvr>
                                        <p:cTn id="48" dur="500"/>
                                        <p:tgtEl>
                                          <p:spTgt spid="8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70"/>
                                        </p:tgtEl>
                                        <p:attrNameLst>
                                          <p:attrName>style.visibility</p:attrName>
                                        </p:attrNameLst>
                                      </p:cBhvr>
                                      <p:to>
                                        <p:strVal val="visible"/>
                                      </p:to>
                                    </p:set>
                                    <p:animEffect transition="in" filter="fade">
                                      <p:cBhvr>
                                        <p:cTn id="51" dur="500"/>
                                        <p:tgtEl>
                                          <p:spTgt spid="7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49"/>
                                        </p:tgtEl>
                                        <p:attrNameLst>
                                          <p:attrName>style.visibility</p:attrName>
                                        </p:attrNameLst>
                                      </p:cBhvr>
                                      <p:to>
                                        <p:strVal val="visible"/>
                                      </p:to>
                                    </p:set>
                                    <p:animEffect transition="in" filter="fade">
                                      <p:cBhvr>
                                        <p:cTn id="56" dur="500"/>
                                        <p:tgtEl>
                                          <p:spTgt spid="4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9"/>
                                        </p:tgtEl>
                                        <p:attrNameLst>
                                          <p:attrName>style.visibility</p:attrName>
                                        </p:attrNameLst>
                                      </p:cBhvr>
                                      <p:to>
                                        <p:strVal val="visible"/>
                                      </p:to>
                                    </p:set>
                                    <p:animEffect transition="in" filter="fade">
                                      <p:cBhvr>
                                        <p:cTn id="59" dur="500"/>
                                        <p:tgtEl>
                                          <p:spTgt spid="79"/>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44"/>
                                        </p:tgtEl>
                                        <p:attrNameLst>
                                          <p:attrName>style.visibility</p:attrName>
                                        </p:attrNameLst>
                                      </p:cBhvr>
                                      <p:to>
                                        <p:strVal val="visible"/>
                                      </p:to>
                                    </p:set>
                                    <p:animEffect transition="in" filter="fade">
                                      <p:cBhvr>
                                        <p:cTn id="64" dur="500"/>
                                        <p:tgtEl>
                                          <p:spTgt spid="4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78"/>
                                        </p:tgtEl>
                                        <p:attrNameLst>
                                          <p:attrName>style.visibility</p:attrName>
                                        </p:attrNameLst>
                                      </p:cBhvr>
                                      <p:to>
                                        <p:strVal val="visible"/>
                                      </p:to>
                                    </p:set>
                                    <p:animEffect transition="in" filter="fade">
                                      <p:cBhvr>
                                        <p:cTn id="67" dur="500"/>
                                        <p:tgtEl>
                                          <p:spTgt spid="7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14"/>
                                        </p:tgtEl>
                                        <p:attrNameLst>
                                          <p:attrName>style.visibility</p:attrName>
                                        </p:attrNameLst>
                                      </p:cBhvr>
                                      <p:to>
                                        <p:strVal val="visible"/>
                                      </p:to>
                                    </p:set>
                                    <p:animEffect transition="in" filter="fade">
                                      <p:cBhvr>
                                        <p:cTn id="72" dur="500"/>
                                        <p:tgtEl>
                                          <p:spTgt spid="11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98"/>
                                        </p:tgtEl>
                                        <p:attrNameLst>
                                          <p:attrName>style.visibility</p:attrName>
                                        </p:attrNameLst>
                                      </p:cBhvr>
                                      <p:to>
                                        <p:strVal val="visible"/>
                                      </p:to>
                                    </p:set>
                                    <p:animEffect transition="in" filter="fade">
                                      <p:cBhvr>
                                        <p:cTn id="75" dur="500"/>
                                        <p:tgtEl>
                                          <p:spTgt spid="9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99"/>
                                        </p:tgtEl>
                                        <p:attrNameLst>
                                          <p:attrName>style.visibility</p:attrName>
                                        </p:attrNameLst>
                                      </p:cBhvr>
                                      <p:to>
                                        <p:strVal val="visible"/>
                                      </p:to>
                                    </p:set>
                                    <p:animEffect transition="in" filter="fade">
                                      <p:cBhvr>
                                        <p:cTn id="78" dur="500"/>
                                        <p:tgtEl>
                                          <p:spTgt spid="99"/>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100"/>
                                        </p:tgtEl>
                                        <p:attrNameLst>
                                          <p:attrName>style.visibility</p:attrName>
                                        </p:attrNameLst>
                                      </p:cBhvr>
                                      <p:to>
                                        <p:strVal val="visible"/>
                                      </p:to>
                                    </p:set>
                                    <p:animEffect transition="in" filter="fade">
                                      <p:cBhvr>
                                        <p:cTn id="83" dur="500"/>
                                        <p:tgtEl>
                                          <p:spTgt spid="100"/>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01"/>
                                        </p:tgtEl>
                                        <p:attrNameLst>
                                          <p:attrName>style.visibility</p:attrName>
                                        </p:attrNameLst>
                                      </p:cBhvr>
                                      <p:to>
                                        <p:strVal val="visible"/>
                                      </p:to>
                                    </p:set>
                                    <p:animEffect transition="in" filter="fade">
                                      <p:cBhvr>
                                        <p:cTn id="86" dur="500"/>
                                        <p:tgtEl>
                                          <p:spTgt spid="101"/>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15"/>
                                        </p:tgtEl>
                                        <p:attrNameLst>
                                          <p:attrName>style.visibility</p:attrName>
                                        </p:attrNameLst>
                                      </p:cBhvr>
                                      <p:to>
                                        <p:strVal val="visible"/>
                                      </p:to>
                                    </p:set>
                                    <p:animEffect transition="in" filter="fade">
                                      <p:cBhvr>
                                        <p:cTn id="89" dur="500"/>
                                        <p:tgtEl>
                                          <p:spTgt spid="115"/>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116"/>
                                        </p:tgtEl>
                                        <p:attrNameLst>
                                          <p:attrName>style.visibility</p:attrName>
                                        </p:attrNameLst>
                                      </p:cBhvr>
                                      <p:to>
                                        <p:strVal val="visible"/>
                                      </p:to>
                                    </p:set>
                                    <p:animEffect transition="in" filter="fade">
                                      <p:cBhvr>
                                        <p:cTn id="94" dur="500"/>
                                        <p:tgtEl>
                                          <p:spTgt spid="116"/>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02"/>
                                        </p:tgtEl>
                                        <p:attrNameLst>
                                          <p:attrName>style.visibility</p:attrName>
                                        </p:attrNameLst>
                                      </p:cBhvr>
                                      <p:to>
                                        <p:strVal val="visible"/>
                                      </p:to>
                                    </p:set>
                                    <p:animEffect transition="in" filter="fade">
                                      <p:cBhvr>
                                        <p:cTn id="97" dur="500"/>
                                        <p:tgtEl>
                                          <p:spTgt spid="102"/>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03"/>
                                        </p:tgtEl>
                                        <p:attrNameLst>
                                          <p:attrName>style.visibility</p:attrName>
                                        </p:attrNameLst>
                                      </p:cBhvr>
                                      <p:to>
                                        <p:strVal val="visible"/>
                                      </p:to>
                                    </p:set>
                                    <p:animEffect transition="in" filter="fade">
                                      <p:cBhvr>
                                        <p:cTn id="100" dur="500"/>
                                        <p:tgtEl>
                                          <p:spTgt spid="103"/>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117"/>
                                        </p:tgtEl>
                                        <p:attrNameLst>
                                          <p:attrName>style.visibility</p:attrName>
                                        </p:attrNameLst>
                                      </p:cBhvr>
                                      <p:to>
                                        <p:strVal val="visible"/>
                                      </p:to>
                                    </p:set>
                                    <p:animEffect transition="in" filter="fade">
                                      <p:cBhvr>
                                        <p:cTn id="105" dur="500"/>
                                        <p:tgtEl>
                                          <p:spTgt spid="11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05"/>
                                        </p:tgtEl>
                                        <p:attrNameLst>
                                          <p:attrName>style.visibility</p:attrName>
                                        </p:attrNameLst>
                                      </p:cBhvr>
                                      <p:to>
                                        <p:strVal val="visible"/>
                                      </p:to>
                                    </p:set>
                                    <p:animEffect transition="in" filter="fade">
                                      <p:cBhvr>
                                        <p:cTn id="108" dur="500"/>
                                        <p:tgtEl>
                                          <p:spTgt spid="105"/>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104"/>
                                        </p:tgtEl>
                                        <p:attrNameLst>
                                          <p:attrName>style.visibility</p:attrName>
                                        </p:attrNameLst>
                                      </p:cBhvr>
                                      <p:to>
                                        <p:strVal val="visible"/>
                                      </p:to>
                                    </p:set>
                                    <p:animEffect transition="in" filter="fade">
                                      <p:cBhvr>
                                        <p:cTn id="111" dur="500"/>
                                        <p:tgtEl>
                                          <p:spTgt spid="104"/>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grpId="0" nodeType="clickEffect">
                                  <p:stCondLst>
                                    <p:cond delay="0"/>
                                  </p:stCondLst>
                                  <p:childTnLst>
                                    <p:set>
                                      <p:cBhvr>
                                        <p:cTn id="115" dur="1" fill="hold">
                                          <p:stCondLst>
                                            <p:cond delay="0"/>
                                          </p:stCondLst>
                                        </p:cTn>
                                        <p:tgtEl>
                                          <p:spTgt spid="118"/>
                                        </p:tgtEl>
                                        <p:attrNameLst>
                                          <p:attrName>style.visibility</p:attrName>
                                        </p:attrNameLst>
                                      </p:cBhvr>
                                      <p:to>
                                        <p:strVal val="visible"/>
                                      </p:to>
                                    </p:set>
                                    <p:animEffect transition="in" filter="fade">
                                      <p:cBhvr>
                                        <p:cTn id="116" dur="500"/>
                                        <p:tgtEl>
                                          <p:spTgt spid="118"/>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107"/>
                                        </p:tgtEl>
                                        <p:attrNameLst>
                                          <p:attrName>style.visibility</p:attrName>
                                        </p:attrNameLst>
                                      </p:cBhvr>
                                      <p:to>
                                        <p:strVal val="visible"/>
                                      </p:to>
                                    </p:set>
                                    <p:animEffect transition="in" filter="fade">
                                      <p:cBhvr>
                                        <p:cTn id="119" dur="500"/>
                                        <p:tgtEl>
                                          <p:spTgt spid="107"/>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106"/>
                                        </p:tgtEl>
                                        <p:attrNameLst>
                                          <p:attrName>style.visibility</p:attrName>
                                        </p:attrNameLst>
                                      </p:cBhvr>
                                      <p:to>
                                        <p:strVal val="visible"/>
                                      </p:to>
                                    </p:set>
                                    <p:animEffect transition="in" filter="fade">
                                      <p:cBhvr>
                                        <p:cTn id="122"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9" grpId="0" animBg="1"/>
      <p:bldP spid="70" grpId="0" animBg="1"/>
      <p:bldP spid="71" grpId="0" animBg="1"/>
      <p:bldP spid="72"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98" grpId="0"/>
      <p:bldP spid="99" grpId="0"/>
      <p:bldP spid="100" grpId="0"/>
      <p:bldP spid="101" grpId="0"/>
      <p:bldP spid="102" grpId="0"/>
      <p:bldP spid="103" grpId="0"/>
      <p:bldP spid="104" grpId="0"/>
      <p:bldP spid="105" grpId="0"/>
      <p:bldP spid="106" grpId="0"/>
      <p:bldP spid="107" grpId="0"/>
      <p:bldP spid="114" grpId="0" animBg="1"/>
      <p:bldP spid="115" grpId="0" animBg="1"/>
      <p:bldP spid="116" grpId="0" animBg="1"/>
      <p:bldP spid="117" grpId="0" animBg="1"/>
      <p:bldP spid="11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21" name="Rectangle 20"/>
          <p:cNvSpPr/>
          <p:nvPr/>
        </p:nvSpPr>
        <p:spPr>
          <a:xfrm>
            <a:off x="1319835" y="4572389"/>
            <a:ext cx="1910468" cy="138202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lstStyle/>
          <a:p>
            <a:pPr algn="ctr">
              <a:lnSpc>
                <a:spcPct val="120000"/>
              </a:lnSpc>
            </a:pPr>
            <a:r>
              <a:rPr lang="zh-CN" altLang="en-US" sz="1000" dirty="0">
                <a:solidFill>
                  <a:schemeClr val="bg1"/>
                </a:solidFill>
                <a:latin typeface="+mn-ea"/>
                <a:cs typeface="+mn-ea"/>
              </a:rPr>
              <a:t>此处添加详细文本描述，建议与标题相关并符合整体语言风格，语言描述尽量简洁生动。</a:t>
            </a:r>
            <a:endParaRPr lang="en-US" sz="1000" dirty="0">
              <a:solidFill>
                <a:schemeClr val="bg1"/>
              </a:solidFill>
              <a:latin typeface="+mn-ea"/>
              <a:cs typeface="+mn-ea"/>
            </a:endParaRPr>
          </a:p>
        </p:txBody>
      </p:sp>
      <p:grpSp>
        <p:nvGrpSpPr>
          <p:cNvPr id="22" name="Group 21"/>
          <p:cNvGrpSpPr/>
          <p:nvPr/>
        </p:nvGrpSpPr>
        <p:grpSpPr>
          <a:xfrm>
            <a:off x="1319835" y="3195538"/>
            <a:ext cx="1910468" cy="1512212"/>
            <a:chOff x="1319212" y="3195538"/>
            <a:chExt cx="1910717" cy="1512212"/>
          </a:xfrm>
        </p:grpSpPr>
        <p:sp>
          <p:nvSpPr>
            <p:cNvPr id="23" name="Rectangle 22"/>
            <p:cNvSpPr/>
            <p:nvPr/>
          </p:nvSpPr>
          <p:spPr>
            <a:xfrm>
              <a:off x="1319212" y="3195538"/>
              <a:ext cx="1910717" cy="13820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lumMod val="65000"/>
                      <a:lumOff val="35000"/>
                    </a:schemeClr>
                  </a:solidFill>
                  <a:latin typeface="+mn-ea"/>
                  <a:cs typeface="+mn-ea"/>
                </a:rPr>
                <a:t>市场化</a:t>
              </a:r>
              <a:endParaRPr lang="en-US" dirty="0">
                <a:solidFill>
                  <a:schemeClr val="tx1">
                    <a:lumMod val="65000"/>
                    <a:lumOff val="35000"/>
                  </a:schemeClr>
                </a:solidFill>
                <a:latin typeface="+mn-ea"/>
                <a:cs typeface="+mn-ea"/>
              </a:endParaRPr>
            </a:p>
          </p:txBody>
        </p:sp>
        <p:sp>
          <p:nvSpPr>
            <p:cNvPr id="24" name="Rectangle 23"/>
            <p:cNvSpPr/>
            <p:nvPr/>
          </p:nvSpPr>
          <p:spPr>
            <a:xfrm rot="2700000">
              <a:off x="2145983" y="4450575"/>
              <a:ext cx="257175" cy="2571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sp>
        <p:nvSpPr>
          <p:cNvPr id="25" name="Rectangle 24"/>
          <p:cNvSpPr/>
          <p:nvPr/>
        </p:nvSpPr>
        <p:spPr>
          <a:xfrm>
            <a:off x="3230301" y="4572389"/>
            <a:ext cx="1910468" cy="1382027"/>
          </a:xfrm>
          <a:prstGeom prst="rect">
            <a:avLst/>
          </a:prstGeom>
          <a:solidFill>
            <a:srgbClr val="9B9B9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lstStyle/>
          <a:p>
            <a:pPr algn="ctr">
              <a:lnSpc>
                <a:spcPct val="120000"/>
              </a:lnSpc>
            </a:pPr>
            <a:r>
              <a:rPr lang="zh-CN" altLang="en-US" sz="1000" dirty="0">
                <a:solidFill>
                  <a:schemeClr val="bg1"/>
                </a:solidFill>
                <a:latin typeface="+mn-ea"/>
                <a:cs typeface="+mn-ea"/>
              </a:rPr>
              <a:t>此处添加详细文本描述，建议与标题相关并符合整体语言风格，语言描述尽量简洁生动。</a:t>
            </a:r>
            <a:endParaRPr lang="en-US" sz="1000" dirty="0">
              <a:solidFill>
                <a:schemeClr val="bg1"/>
              </a:solidFill>
              <a:latin typeface="+mn-ea"/>
              <a:cs typeface="+mn-ea"/>
            </a:endParaRPr>
          </a:p>
        </p:txBody>
      </p:sp>
      <p:sp>
        <p:nvSpPr>
          <p:cNvPr id="26" name="Rectangle 25"/>
          <p:cNvSpPr/>
          <p:nvPr/>
        </p:nvSpPr>
        <p:spPr>
          <a:xfrm>
            <a:off x="5140769" y="4572389"/>
            <a:ext cx="1910468" cy="138202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lstStyle/>
          <a:p>
            <a:pPr algn="ctr">
              <a:lnSpc>
                <a:spcPct val="120000"/>
              </a:lnSpc>
            </a:pPr>
            <a:r>
              <a:rPr lang="zh-CN" altLang="en-US" sz="1000" dirty="0">
                <a:solidFill>
                  <a:schemeClr val="bg1"/>
                </a:solidFill>
                <a:latin typeface="+mn-ea"/>
                <a:cs typeface="+mn-ea"/>
              </a:rPr>
              <a:t>此处添加详细文本描述，建议与标题相关并符合整体语言风格，语言描述尽量简洁生动。</a:t>
            </a:r>
            <a:endParaRPr lang="en-US" sz="1000" dirty="0">
              <a:solidFill>
                <a:schemeClr val="bg1"/>
              </a:solidFill>
              <a:latin typeface="+mn-ea"/>
              <a:cs typeface="+mn-ea"/>
            </a:endParaRPr>
          </a:p>
        </p:txBody>
      </p:sp>
      <p:sp>
        <p:nvSpPr>
          <p:cNvPr id="27" name="Rectangle 26"/>
          <p:cNvSpPr/>
          <p:nvPr/>
        </p:nvSpPr>
        <p:spPr>
          <a:xfrm>
            <a:off x="7051231" y="4572389"/>
            <a:ext cx="1910468" cy="1382027"/>
          </a:xfrm>
          <a:prstGeom prst="rect">
            <a:avLst/>
          </a:prstGeom>
          <a:solidFill>
            <a:srgbClr val="9B9B9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lstStyle/>
          <a:p>
            <a:pPr algn="ctr">
              <a:lnSpc>
                <a:spcPct val="120000"/>
              </a:lnSpc>
            </a:pPr>
            <a:r>
              <a:rPr lang="zh-CN" altLang="en-US" sz="1000" dirty="0">
                <a:solidFill>
                  <a:schemeClr val="bg1"/>
                </a:solidFill>
                <a:latin typeface="+mn-ea"/>
                <a:cs typeface="+mn-ea"/>
              </a:rPr>
              <a:t>此处添加详细文本描述，建议与标题相关并符合整体语言风格，语言描述尽量简洁生动。</a:t>
            </a:r>
            <a:endParaRPr lang="en-US" sz="1000" dirty="0">
              <a:solidFill>
                <a:schemeClr val="bg1"/>
              </a:solidFill>
              <a:latin typeface="+mn-ea"/>
              <a:cs typeface="+mn-ea"/>
            </a:endParaRPr>
          </a:p>
        </p:txBody>
      </p:sp>
      <p:sp>
        <p:nvSpPr>
          <p:cNvPr id="28" name="Rectangle 27"/>
          <p:cNvSpPr/>
          <p:nvPr/>
        </p:nvSpPr>
        <p:spPr>
          <a:xfrm>
            <a:off x="8961696" y="4572389"/>
            <a:ext cx="1910468" cy="138202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lstStyle/>
          <a:p>
            <a:pPr algn="ctr">
              <a:lnSpc>
                <a:spcPct val="120000"/>
              </a:lnSpc>
            </a:pPr>
            <a:r>
              <a:rPr lang="zh-CN" altLang="en-US" sz="1000" dirty="0">
                <a:solidFill>
                  <a:schemeClr val="bg1"/>
                </a:solidFill>
                <a:latin typeface="+mn-ea"/>
                <a:cs typeface="+mn-ea"/>
              </a:rPr>
              <a:t>此处添加详细文本描述，建议与标题相关并符合整体语言风格，语言描述尽量简洁生动。</a:t>
            </a:r>
            <a:endParaRPr lang="en-US" sz="1000" dirty="0">
              <a:solidFill>
                <a:schemeClr val="bg1"/>
              </a:solidFill>
              <a:latin typeface="+mn-ea"/>
              <a:cs typeface="+mn-ea"/>
            </a:endParaRPr>
          </a:p>
        </p:txBody>
      </p:sp>
      <p:grpSp>
        <p:nvGrpSpPr>
          <p:cNvPr id="29" name="Group 28"/>
          <p:cNvGrpSpPr/>
          <p:nvPr/>
        </p:nvGrpSpPr>
        <p:grpSpPr>
          <a:xfrm>
            <a:off x="3230301" y="3195539"/>
            <a:ext cx="1910468" cy="1512211"/>
            <a:chOff x="3229927" y="3195538"/>
            <a:chExt cx="1910717" cy="1512211"/>
          </a:xfrm>
        </p:grpSpPr>
        <p:sp>
          <p:nvSpPr>
            <p:cNvPr id="30" name="Rectangle 29"/>
            <p:cNvSpPr/>
            <p:nvPr/>
          </p:nvSpPr>
          <p:spPr>
            <a:xfrm>
              <a:off x="3229927" y="3195538"/>
              <a:ext cx="1910717" cy="1382027"/>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lumMod val="65000"/>
                      <a:lumOff val="35000"/>
                    </a:schemeClr>
                  </a:solidFill>
                  <a:latin typeface="+mn-ea"/>
                  <a:cs typeface="+mn-ea"/>
                </a:rPr>
                <a:t>产品应用</a:t>
              </a:r>
              <a:endParaRPr lang="en-US" dirty="0">
                <a:solidFill>
                  <a:schemeClr val="tx1">
                    <a:lumMod val="65000"/>
                    <a:lumOff val="35000"/>
                  </a:schemeClr>
                </a:solidFill>
                <a:latin typeface="+mn-ea"/>
                <a:cs typeface="+mn-ea"/>
              </a:endParaRPr>
            </a:p>
          </p:txBody>
        </p:sp>
        <p:sp>
          <p:nvSpPr>
            <p:cNvPr id="31" name="Rectangle 30"/>
            <p:cNvSpPr/>
            <p:nvPr/>
          </p:nvSpPr>
          <p:spPr>
            <a:xfrm rot="2700000">
              <a:off x="4056694" y="4450574"/>
              <a:ext cx="257175" cy="257175"/>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32" name="Group 31"/>
          <p:cNvGrpSpPr/>
          <p:nvPr/>
        </p:nvGrpSpPr>
        <p:grpSpPr>
          <a:xfrm>
            <a:off x="5140769" y="3195538"/>
            <a:ext cx="1910468" cy="1512210"/>
            <a:chOff x="5140644" y="3195538"/>
            <a:chExt cx="1910717" cy="1512210"/>
          </a:xfrm>
        </p:grpSpPr>
        <p:sp>
          <p:nvSpPr>
            <p:cNvPr id="33" name="Rectangle 32"/>
            <p:cNvSpPr/>
            <p:nvPr/>
          </p:nvSpPr>
          <p:spPr>
            <a:xfrm>
              <a:off x="5140644" y="3195538"/>
              <a:ext cx="1910717" cy="13820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lumMod val="65000"/>
                      <a:lumOff val="35000"/>
                    </a:schemeClr>
                  </a:solidFill>
                  <a:latin typeface="+mn-ea"/>
                  <a:cs typeface="+mn-ea"/>
                </a:rPr>
                <a:t>概念</a:t>
              </a:r>
              <a:endParaRPr lang="en-US" dirty="0">
                <a:solidFill>
                  <a:schemeClr val="tx1">
                    <a:lumMod val="65000"/>
                    <a:lumOff val="35000"/>
                  </a:schemeClr>
                </a:solidFill>
                <a:latin typeface="+mn-ea"/>
                <a:cs typeface="+mn-ea"/>
              </a:endParaRPr>
            </a:p>
          </p:txBody>
        </p:sp>
        <p:sp>
          <p:nvSpPr>
            <p:cNvPr id="34" name="Rectangle 33"/>
            <p:cNvSpPr/>
            <p:nvPr/>
          </p:nvSpPr>
          <p:spPr>
            <a:xfrm rot="2700000">
              <a:off x="5967403" y="4450573"/>
              <a:ext cx="257175" cy="2571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35" name="Group 34"/>
          <p:cNvGrpSpPr/>
          <p:nvPr/>
        </p:nvGrpSpPr>
        <p:grpSpPr>
          <a:xfrm>
            <a:off x="7051231" y="3195538"/>
            <a:ext cx="1910468" cy="1512210"/>
            <a:chOff x="7051354" y="3195538"/>
            <a:chExt cx="1910717" cy="1512210"/>
          </a:xfrm>
        </p:grpSpPr>
        <p:sp>
          <p:nvSpPr>
            <p:cNvPr id="36" name="Rectangle 35"/>
            <p:cNvSpPr/>
            <p:nvPr/>
          </p:nvSpPr>
          <p:spPr>
            <a:xfrm>
              <a:off x="7051354" y="3195538"/>
              <a:ext cx="1910717" cy="1382027"/>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lumMod val="65000"/>
                      <a:lumOff val="35000"/>
                    </a:schemeClr>
                  </a:solidFill>
                  <a:latin typeface="+mn-ea"/>
                  <a:cs typeface="+mn-ea"/>
                </a:rPr>
                <a:t>平面设计</a:t>
              </a:r>
              <a:endParaRPr lang="en-US" dirty="0">
                <a:solidFill>
                  <a:schemeClr val="tx1">
                    <a:lumMod val="65000"/>
                    <a:lumOff val="35000"/>
                  </a:schemeClr>
                </a:solidFill>
                <a:latin typeface="+mn-ea"/>
                <a:cs typeface="+mn-ea"/>
              </a:endParaRPr>
            </a:p>
          </p:txBody>
        </p:sp>
        <p:sp>
          <p:nvSpPr>
            <p:cNvPr id="37" name="Rectangle 36"/>
            <p:cNvSpPr/>
            <p:nvPr/>
          </p:nvSpPr>
          <p:spPr>
            <a:xfrm rot="2700000">
              <a:off x="7878126" y="4450573"/>
              <a:ext cx="257175" cy="257175"/>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38" name="Group 37"/>
          <p:cNvGrpSpPr/>
          <p:nvPr/>
        </p:nvGrpSpPr>
        <p:grpSpPr>
          <a:xfrm>
            <a:off x="8961696" y="3195540"/>
            <a:ext cx="1910468" cy="1512209"/>
            <a:chOff x="8962068" y="3195538"/>
            <a:chExt cx="1910717" cy="1512209"/>
          </a:xfrm>
        </p:grpSpPr>
        <p:sp>
          <p:nvSpPr>
            <p:cNvPr id="39" name="Rectangle 38"/>
            <p:cNvSpPr/>
            <p:nvPr/>
          </p:nvSpPr>
          <p:spPr>
            <a:xfrm>
              <a:off x="8962068" y="3195538"/>
              <a:ext cx="1910717" cy="13820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lumMod val="65000"/>
                      <a:lumOff val="35000"/>
                    </a:schemeClr>
                  </a:solidFill>
                  <a:latin typeface="+mn-ea"/>
                  <a:cs typeface="+mn-ea"/>
                </a:rPr>
                <a:t>企业目标</a:t>
              </a:r>
              <a:endParaRPr lang="en-US" dirty="0">
                <a:solidFill>
                  <a:schemeClr val="tx1">
                    <a:lumMod val="65000"/>
                    <a:lumOff val="35000"/>
                  </a:schemeClr>
                </a:solidFill>
                <a:latin typeface="+mn-ea"/>
                <a:cs typeface="+mn-ea"/>
              </a:endParaRPr>
            </a:p>
          </p:txBody>
        </p:sp>
        <p:sp>
          <p:nvSpPr>
            <p:cNvPr id="45" name="Rectangle 44"/>
            <p:cNvSpPr/>
            <p:nvPr/>
          </p:nvSpPr>
          <p:spPr>
            <a:xfrm rot="2700000">
              <a:off x="9788832" y="4450572"/>
              <a:ext cx="257175" cy="25717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46" name="Group 45"/>
          <p:cNvGrpSpPr/>
          <p:nvPr/>
        </p:nvGrpSpPr>
        <p:grpSpPr>
          <a:xfrm>
            <a:off x="1319838" y="1636841"/>
            <a:ext cx="1910468" cy="1687287"/>
            <a:chOff x="1319215" y="1636839"/>
            <a:chExt cx="1910717" cy="1687287"/>
          </a:xfrm>
          <a:solidFill>
            <a:schemeClr val="accent1"/>
          </a:solidFill>
        </p:grpSpPr>
        <p:sp>
          <p:nvSpPr>
            <p:cNvPr id="47" name="Rectangle 46"/>
            <p:cNvSpPr/>
            <p:nvPr/>
          </p:nvSpPr>
          <p:spPr>
            <a:xfrm>
              <a:off x="1319215" y="1636839"/>
              <a:ext cx="1910717" cy="1561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4000" dirty="0">
                <a:latin typeface="+mn-ea"/>
                <a:cs typeface="+mn-ea"/>
              </a:endParaRPr>
            </a:p>
          </p:txBody>
        </p:sp>
        <p:sp>
          <p:nvSpPr>
            <p:cNvPr id="48" name="Rectangle 47"/>
            <p:cNvSpPr/>
            <p:nvPr/>
          </p:nvSpPr>
          <p:spPr>
            <a:xfrm rot="2700000">
              <a:off x="2145982" y="3066951"/>
              <a:ext cx="257175" cy="257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49" name="Group 48"/>
          <p:cNvGrpSpPr/>
          <p:nvPr/>
        </p:nvGrpSpPr>
        <p:grpSpPr>
          <a:xfrm>
            <a:off x="3230304" y="1636839"/>
            <a:ext cx="1910468" cy="1687286"/>
            <a:chOff x="3229930" y="1636839"/>
            <a:chExt cx="1910717" cy="1687286"/>
          </a:xfrm>
          <a:solidFill>
            <a:schemeClr val="accent2"/>
          </a:solidFill>
        </p:grpSpPr>
        <p:sp>
          <p:nvSpPr>
            <p:cNvPr id="50" name="Rectangle 49"/>
            <p:cNvSpPr/>
            <p:nvPr/>
          </p:nvSpPr>
          <p:spPr>
            <a:xfrm>
              <a:off x="3229930" y="1636839"/>
              <a:ext cx="1910717" cy="1561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bg1"/>
                </a:solidFill>
                <a:latin typeface="+mn-ea"/>
                <a:cs typeface="+mn-ea"/>
              </a:endParaRPr>
            </a:p>
          </p:txBody>
        </p:sp>
        <p:sp>
          <p:nvSpPr>
            <p:cNvPr id="51" name="Rectangle 50"/>
            <p:cNvSpPr/>
            <p:nvPr/>
          </p:nvSpPr>
          <p:spPr>
            <a:xfrm rot="2700000">
              <a:off x="4056693" y="3066950"/>
              <a:ext cx="257175" cy="257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52" name="Group 51"/>
          <p:cNvGrpSpPr/>
          <p:nvPr/>
        </p:nvGrpSpPr>
        <p:grpSpPr>
          <a:xfrm>
            <a:off x="5140772" y="1636841"/>
            <a:ext cx="1910468" cy="1687285"/>
            <a:chOff x="5140647" y="1636839"/>
            <a:chExt cx="1910717" cy="1687285"/>
          </a:xfrm>
          <a:solidFill>
            <a:schemeClr val="accent4"/>
          </a:solidFill>
        </p:grpSpPr>
        <p:sp>
          <p:nvSpPr>
            <p:cNvPr id="53" name="Rectangle 52"/>
            <p:cNvSpPr/>
            <p:nvPr/>
          </p:nvSpPr>
          <p:spPr>
            <a:xfrm>
              <a:off x="5140647" y="1636839"/>
              <a:ext cx="1910717" cy="1561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bg1"/>
                </a:solidFill>
                <a:latin typeface="+mn-ea"/>
                <a:cs typeface="+mn-ea"/>
              </a:endParaRPr>
            </a:p>
          </p:txBody>
        </p:sp>
        <p:sp>
          <p:nvSpPr>
            <p:cNvPr id="54" name="Rectangle 53"/>
            <p:cNvSpPr/>
            <p:nvPr/>
          </p:nvSpPr>
          <p:spPr>
            <a:xfrm rot="2700000">
              <a:off x="5967402" y="3066949"/>
              <a:ext cx="257175" cy="257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55" name="Group 54"/>
          <p:cNvGrpSpPr/>
          <p:nvPr/>
        </p:nvGrpSpPr>
        <p:grpSpPr>
          <a:xfrm>
            <a:off x="7051234" y="1636841"/>
            <a:ext cx="1910468" cy="1687285"/>
            <a:chOff x="7051357" y="1636839"/>
            <a:chExt cx="1910717" cy="1687285"/>
          </a:xfrm>
          <a:solidFill>
            <a:schemeClr val="accent5"/>
          </a:solidFill>
        </p:grpSpPr>
        <p:sp>
          <p:nvSpPr>
            <p:cNvPr id="56" name="Rectangle 55"/>
            <p:cNvSpPr/>
            <p:nvPr/>
          </p:nvSpPr>
          <p:spPr>
            <a:xfrm>
              <a:off x="7051357" y="1636839"/>
              <a:ext cx="1910717" cy="1561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dirty="0">
                <a:solidFill>
                  <a:srgbClr val="FFFFFF"/>
                </a:solidFill>
                <a:latin typeface="+mn-ea"/>
                <a:cs typeface="+mn-ea"/>
              </a:endParaRPr>
            </a:p>
          </p:txBody>
        </p:sp>
        <p:sp>
          <p:nvSpPr>
            <p:cNvPr id="57" name="Rectangle 56"/>
            <p:cNvSpPr/>
            <p:nvPr/>
          </p:nvSpPr>
          <p:spPr>
            <a:xfrm rot="2700000">
              <a:off x="7878125" y="3066949"/>
              <a:ext cx="257175" cy="257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58" name="Group 57"/>
          <p:cNvGrpSpPr/>
          <p:nvPr/>
        </p:nvGrpSpPr>
        <p:grpSpPr>
          <a:xfrm>
            <a:off x="8961699" y="1636839"/>
            <a:ext cx="1910468" cy="1687284"/>
            <a:chOff x="8962071" y="1636839"/>
            <a:chExt cx="1910717" cy="1687284"/>
          </a:xfrm>
          <a:solidFill>
            <a:schemeClr val="accent6"/>
          </a:solidFill>
        </p:grpSpPr>
        <p:sp>
          <p:nvSpPr>
            <p:cNvPr id="59" name="Rectangle 58"/>
            <p:cNvSpPr/>
            <p:nvPr/>
          </p:nvSpPr>
          <p:spPr>
            <a:xfrm>
              <a:off x="8962071" y="1636839"/>
              <a:ext cx="1910717" cy="1561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bg1"/>
                </a:solidFill>
                <a:latin typeface="+mn-ea"/>
                <a:cs typeface="+mn-ea"/>
              </a:endParaRPr>
            </a:p>
          </p:txBody>
        </p:sp>
        <p:sp>
          <p:nvSpPr>
            <p:cNvPr id="60" name="Rectangle 59"/>
            <p:cNvSpPr/>
            <p:nvPr/>
          </p:nvSpPr>
          <p:spPr>
            <a:xfrm rot="2700000">
              <a:off x="9788839" y="3066948"/>
              <a:ext cx="257175" cy="2571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sp>
        <p:nvSpPr>
          <p:cNvPr id="41" name="Freeform 142"/>
          <p:cNvSpPr/>
          <p:nvPr/>
        </p:nvSpPr>
        <p:spPr bwMode="auto">
          <a:xfrm>
            <a:off x="5765001" y="2173691"/>
            <a:ext cx="588987" cy="480870"/>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42" name="Freeform 149"/>
          <p:cNvSpPr/>
          <p:nvPr/>
        </p:nvSpPr>
        <p:spPr bwMode="auto">
          <a:xfrm>
            <a:off x="3880530" y="2054123"/>
            <a:ext cx="619037" cy="60709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43" name="组合 42"/>
          <p:cNvGrpSpPr/>
          <p:nvPr/>
        </p:nvGrpSpPr>
        <p:grpSpPr>
          <a:xfrm>
            <a:off x="9602907" y="2141351"/>
            <a:ext cx="628054" cy="390706"/>
            <a:chOff x="8292784" y="1202455"/>
            <a:chExt cx="311687" cy="193872"/>
          </a:xfrm>
        </p:grpSpPr>
        <p:sp>
          <p:nvSpPr>
            <p:cNvPr id="44"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61"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62" name="Freeform 116"/>
          <p:cNvSpPr>
            <a:spLocks noEditPoints="1"/>
          </p:cNvSpPr>
          <p:nvPr/>
        </p:nvSpPr>
        <p:spPr bwMode="auto">
          <a:xfrm>
            <a:off x="1943010" y="2043677"/>
            <a:ext cx="664115" cy="586059"/>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63" name="组合 62"/>
          <p:cNvGrpSpPr/>
          <p:nvPr/>
        </p:nvGrpSpPr>
        <p:grpSpPr>
          <a:xfrm>
            <a:off x="7570503" y="2058936"/>
            <a:ext cx="811361" cy="667209"/>
            <a:chOff x="5108575" y="3992563"/>
            <a:chExt cx="428625" cy="352426"/>
          </a:xfrm>
          <a:solidFill>
            <a:schemeClr val="bg1"/>
          </a:solidFill>
        </p:grpSpPr>
        <p:sp>
          <p:nvSpPr>
            <p:cNvPr id="64" name="Freeform 223"/>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5" name="Freeform 224"/>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6" name="Freeform 225"/>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7" name="Freeform 226"/>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8" name="Freeform 227"/>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9" name="Freeform 228"/>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up)">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up)">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up)">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wipe(up)">
                                      <p:cBhvr>
                                        <p:cTn id="22" dur="500"/>
                                        <p:tgtEl>
                                          <p:spTgt spid="4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up)">
                                      <p:cBhvr>
                                        <p:cTn id="27" dur="500"/>
                                        <p:tgtEl>
                                          <p:spTgt spid="2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wipe(up)">
                                      <p:cBhvr>
                                        <p:cTn id="32" dur="50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up)">
                                      <p:cBhvr>
                                        <p:cTn id="37" dur="500"/>
                                        <p:tgtEl>
                                          <p:spTgt spid="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wipe(up)">
                                      <p:cBhvr>
                                        <p:cTn id="42" dur="500"/>
                                        <p:tgtEl>
                                          <p:spTgt spid="3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up)">
                                      <p:cBhvr>
                                        <p:cTn id="47" dur="500"/>
                                        <p:tgtEl>
                                          <p:spTgt spid="2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nodeType="click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up)">
                                      <p:cBhvr>
                                        <p:cTn id="52" dur="500"/>
                                        <p:tgtEl>
                                          <p:spTgt spid="55"/>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up)">
                                      <p:cBhvr>
                                        <p:cTn id="57" dur="500"/>
                                        <p:tgtEl>
                                          <p:spTgt spid="35"/>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up)">
                                      <p:cBhvr>
                                        <p:cTn id="62" dur="500"/>
                                        <p:tgtEl>
                                          <p:spTgt spid="27"/>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wipe(up)">
                                      <p:cBhvr>
                                        <p:cTn id="67" dur="500"/>
                                        <p:tgtEl>
                                          <p:spTgt spid="58"/>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nodeType="click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wipe(up)">
                                      <p:cBhvr>
                                        <p:cTn id="72" dur="500"/>
                                        <p:tgtEl>
                                          <p:spTgt spid="38"/>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1" fill="hold" grpId="0" nodeType="clickEffect">
                                  <p:stCondLst>
                                    <p:cond delay="0"/>
                                  </p:stCondLst>
                                  <p:childTnLst>
                                    <p:set>
                                      <p:cBhvr>
                                        <p:cTn id="76" dur="1" fill="hold">
                                          <p:stCondLst>
                                            <p:cond delay="0"/>
                                          </p:stCondLst>
                                        </p:cTn>
                                        <p:tgtEl>
                                          <p:spTgt spid="28"/>
                                        </p:tgtEl>
                                        <p:attrNameLst>
                                          <p:attrName>style.visibility</p:attrName>
                                        </p:attrNameLst>
                                      </p:cBhvr>
                                      <p:to>
                                        <p:strVal val="visible"/>
                                      </p:to>
                                    </p:set>
                                    <p:animEffect transition="in" filter="wipe(up)">
                                      <p:cBhvr>
                                        <p:cTn id="7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5" grpId="0" animBg="1"/>
      <p:bldP spid="26" grpId="0" animBg="1"/>
      <p:bldP spid="27" grpId="0" animBg="1"/>
      <p:bldP spid="2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作品展示</a:t>
            </a:r>
            <a:endParaRPr lang="zh-CN" altLang="en-US" sz="4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itchFamily="2" charset="-122"/>
              <a:sym typeface="宋体"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itchFamily="2" charset="-122"/>
              <a:sym typeface="宋体" pitchFamily="2" charset="-122"/>
            </a:endParaRPr>
          </a:p>
        </p:txBody>
      </p:sp>
      <p:pic>
        <p:nvPicPr>
          <p:cNvPr id="8" name="PA_图片 22"/>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38" name="Donut 37"/>
          <p:cNvSpPr/>
          <p:nvPr/>
        </p:nvSpPr>
        <p:spPr>
          <a:xfrm>
            <a:off x="4575207" y="2155676"/>
            <a:ext cx="3041588" cy="3041984"/>
          </a:xfrm>
          <a:prstGeom prst="donut">
            <a:avLst>
              <a:gd name="adj" fmla="val 5220"/>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9" name="Donut 38"/>
          <p:cNvSpPr/>
          <p:nvPr/>
        </p:nvSpPr>
        <p:spPr>
          <a:xfrm>
            <a:off x="4814277" y="2401197"/>
            <a:ext cx="2557029" cy="2557362"/>
          </a:xfrm>
          <a:prstGeom prst="donut">
            <a:avLst>
              <a:gd name="adj" fmla="val 6418"/>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0" name="Donut 39"/>
          <p:cNvSpPr/>
          <p:nvPr/>
        </p:nvSpPr>
        <p:spPr>
          <a:xfrm>
            <a:off x="5086482" y="2660598"/>
            <a:ext cx="2025456" cy="2025720"/>
          </a:xfrm>
          <a:prstGeom prst="donut">
            <a:avLst>
              <a:gd name="adj" fmla="val 7219"/>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2" name="Donut 1"/>
          <p:cNvSpPr/>
          <p:nvPr/>
        </p:nvSpPr>
        <p:spPr>
          <a:xfrm>
            <a:off x="4328391" y="1908828"/>
            <a:ext cx="3535220" cy="3535680"/>
          </a:xfrm>
          <a:prstGeom prst="donut">
            <a:avLst>
              <a:gd name="adj" fmla="val 4317"/>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3" name="Block Arc 32"/>
          <p:cNvSpPr/>
          <p:nvPr/>
        </p:nvSpPr>
        <p:spPr>
          <a:xfrm flipH="1">
            <a:off x="4328391" y="1908828"/>
            <a:ext cx="3535220" cy="3535680"/>
          </a:xfrm>
          <a:prstGeom prst="blockArc">
            <a:avLst>
              <a:gd name="adj1" fmla="val 3787504"/>
              <a:gd name="adj2" fmla="val 16202892"/>
              <a:gd name="adj3" fmla="val 4205"/>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4" name="Block Arc 33"/>
          <p:cNvSpPr/>
          <p:nvPr/>
        </p:nvSpPr>
        <p:spPr>
          <a:xfrm flipH="1">
            <a:off x="4575207" y="2155676"/>
            <a:ext cx="3041588" cy="3041984"/>
          </a:xfrm>
          <a:prstGeom prst="blockArc">
            <a:avLst>
              <a:gd name="adj1" fmla="val 1427478"/>
              <a:gd name="adj2" fmla="val 16202949"/>
              <a:gd name="adj3" fmla="val 508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5" name="Block Arc 34"/>
          <p:cNvSpPr/>
          <p:nvPr/>
        </p:nvSpPr>
        <p:spPr>
          <a:xfrm flipH="1">
            <a:off x="4820696" y="2401197"/>
            <a:ext cx="2550610" cy="2550942"/>
          </a:xfrm>
          <a:prstGeom prst="blockArc">
            <a:avLst>
              <a:gd name="adj1" fmla="val 18246226"/>
              <a:gd name="adj2" fmla="val 16212231"/>
              <a:gd name="adj3" fmla="val 614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6" name="Block Arc 35"/>
          <p:cNvSpPr/>
          <p:nvPr/>
        </p:nvSpPr>
        <p:spPr>
          <a:xfrm flipH="1">
            <a:off x="5086483" y="2667018"/>
            <a:ext cx="2019037" cy="2019300"/>
          </a:xfrm>
          <a:prstGeom prst="blockArc">
            <a:avLst>
              <a:gd name="adj1" fmla="val 21030407"/>
              <a:gd name="adj2" fmla="val 16212547"/>
              <a:gd name="adj3" fmla="val 724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2" name="Oval 41"/>
          <p:cNvSpPr/>
          <p:nvPr/>
        </p:nvSpPr>
        <p:spPr>
          <a:xfrm>
            <a:off x="8554899" y="2358866"/>
            <a:ext cx="585711" cy="585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600" dirty="0">
              <a:latin typeface="+mn-ea"/>
              <a:cs typeface="+mn-ea"/>
            </a:endParaRPr>
          </a:p>
        </p:txBody>
      </p:sp>
      <p:sp>
        <p:nvSpPr>
          <p:cNvPr id="43" name="Text Placeholder 32"/>
          <p:cNvSpPr txBox="1"/>
          <p:nvPr/>
        </p:nvSpPr>
        <p:spPr>
          <a:xfrm>
            <a:off x="9376982" y="2639043"/>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zh-CN" altLang="en-US" sz="1000" dirty="0">
                <a:solidFill>
                  <a:srgbClr val="7F7F7F"/>
                </a:solidFill>
                <a:latin typeface="+mn-ea"/>
                <a:cs typeface="+mn-ea"/>
              </a:rPr>
              <a:t>此处添加详细文本描述，建议与标题相关并符合整体语言风格</a:t>
            </a:r>
            <a:endParaRPr lang="en-US" sz="1000" dirty="0">
              <a:solidFill>
                <a:srgbClr val="7F7F7F"/>
              </a:solidFill>
              <a:latin typeface="+mn-ea"/>
              <a:cs typeface="+mn-ea"/>
            </a:endParaRPr>
          </a:p>
        </p:txBody>
      </p:sp>
      <p:sp>
        <p:nvSpPr>
          <p:cNvPr id="44" name="Text Placeholder 33"/>
          <p:cNvSpPr txBox="1"/>
          <p:nvPr/>
        </p:nvSpPr>
        <p:spPr>
          <a:xfrm>
            <a:off x="9362697" y="2358865"/>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300" b="1" dirty="0">
                <a:solidFill>
                  <a:schemeClr val="accent6"/>
                </a:solidFill>
                <a:latin typeface="+mn-ea"/>
                <a:cs typeface="+mn-ea"/>
              </a:rPr>
              <a:t>解决方案</a:t>
            </a:r>
            <a:endParaRPr lang="en-AU" sz="1300" b="1" dirty="0">
              <a:solidFill>
                <a:schemeClr val="accent6"/>
              </a:solidFill>
              <a:latin typeface="+mn-ea"/>
              <a:cs typeface="+mn-ea"/>
            </a:endParaRPr>
          </a:p>
        </p:txBody>
      </p:sp>
      <p:sp>
        <p:nvSpPr>
          <p:cNvPr id="45" name="Oval 44"/>
          <p:cNvSpPr/>
          <p:nvPr/>
        </p:nvSpPr>
        <p:spPr>
          <a:xfrm>
            <a:off x="8557017" y="4077124"/>
            <a:ext cx="585711"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rgbClr val="FFFFFF"/>
              </a:solidFill>
              <a:latin typeface="+mn-ea"/>
              <a:cs typeface="+mn-ea"/>
            </a:endParaRPr>
          </a:p>
        </p:txBody>
      </p:sp>
      <p:sp>
        <p:nvSpPr>
          <p:cNvPr id="46" name="Text Placeholder 32"/>
          <p:cNvSpPr txBox="1"/>
          <p:nvPr/>
        </p:nvSpPr>
        <p:spPr>
          <a:xfrm>
            <a:off x="9379101" y="4357302"/>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zh-CN" altLang="en-US" sz="1000" dirty="0">
                <a:solidFill>
                  <a:srgbClr val="7F7F7F"/>
                </a:solidFill>
                <a:latin typeface="+mn-ea"/>
                <a:cs typeface="+mn-ea"/>
              </a:rPr>
              <a:t>此处添加详细文本描述，建议与标题相关并符合整体语言风格</a:t>
            </a:r>
            <a:endParaRPr lang="en-US" sz="1000" dirty="0">
              <a:solidFill>
                <a:srgbClr val="7F7F7F"/>
              </a:solidFill>
              <a:latin typeface="+mn-ea"/>
              <a:cs typeface="+mn-ea"/>
            </a:endParaRPr>
          </a:p>
        </p:txBody>
      </p:sp>
      <p:sp>
        <p:nvSpPr>
          <p:cNvPr id="47" name="Text Placeholder 33"/>
          <p:cNvSpPr txBox="1"/>
          <p:nvPr/>
        </p:nvSpPr>
        <p:spPr>
          <a:xfrm>
            <a:off x="9364816" y="4077123"/>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300" b="1" dirty="0">
                <a:solidFill>
                  <a:schemeClr val="accent5"/>
                </a:solidFill>
                <a:latin typeface="+mn-ea"/>
                <a:cs typeface="+mn-ea"/>
              </a:rPr>
              <a:t>开放式产品</a:t>
            </a:r>
            <a:endParaRPr lang="en-AU" sz="1300" b="1" dirty="0">
              <a:solidFill>
                <a:schemeClr val="accent5"/>
              </a:solidFill>
              <a:latin typeface="+mn-ea"/>
              <a:cs typeface="+mn-ea"/>
            </a:endParaRPr>
          </a:p>
        </p:txBody>
      </p:sp>
      <p:cxnSp>
        <p:nvCxnSpPr>
          <p:cNvPr id="6" name="Straight Arrow Connector 5"/>
          <p:cNvCxnSpPr/>
          <p:nvPr/>
        </p:nvCxnSpPr>
        <p:spPr>
          <a:xfrm>
            <a:off x="7433748" y="2652847"/>
            <a:ext cx="863301"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7371307" y="4363103"/>
            <a:ext cx="925741"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sp>
        <p:nvSpPr>
          <p:cNvPr id="77" name="Oval 76"/>
          <p:cNvSpPr/>
          <p:nvPr/>
        </p:nvSpPr>
        <p:spPr>
          <a:xfrm flipH="1">
            <a:off x="3034375" y="2363826"/>
            <a:ext cx="585711" cy="585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78" name="Text Placeholder 32"/>
          <p:cNvSpPr txBox="1"/>
          <p:nvPr/>
        </p:nvSpPr>
        <p:spPr>
          <a:xfrm flipH="1">
            <a:off x="1071865" y="2644003"/>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5000"/>
              </a:lnSpc>
              <a:spcBef>
                <a:spcPts val="0"/>
              </a:spcBef>
              <a:buNone/>
            </a:pPr>
            <a:r>
              <a:rPr lang="zh-CN" altLang="en-US" sz="1000" dirty="0">
                <a:solidFill>
                  <a:srgbClr val="7F7F7F"/>
                </a:solidFill>
                <a:latin typeface="+mn-ea"/>
                <a:cs typeface="+mn-ea"/>
              </a:rPr>
              <a:t>此处添加详细文本描述，建议与标题相关并符合整体语言风格</a:t>
            </a:r>
            <a:endParaRPr lang="en-US" sz="1000" dirty="0">
              <a:solidFill>
                <a:srgbClr val="7F7F7F"/>
              </a:solidFill>
              <a:latin typeface="+mn-ea"/>
              <a:cs typeface="+mn-ea"/>
            </a:endParaRPr>
          </a:p>
        </p:txBody>
      </p:sp>
      <p:sp>
        <p:nvSpPr>
          <p:cNvPr id="79" name="Text Placeholder 33"/>
          <p:cNvSpPr txBox="1"/>
          <p:nvPr/>
        </p:nvSpPr>
        <p:spPr>
          <a:xfrm flipH="1">
            <a:off x="1073983" y="2363825"/>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300" b="1" dirty="0">
                <a:solidFill>
                  <a:schemeClr val="accent1"/>
                </a:solidFill>
                <a:latin typeface="+mn-ea"/>
                <a:cs typeface="+mn-ea"/>
              </a:rPr>
              <a:t>解决方案</a:t>
            </a:r>
            <a:endParaRPr lang="en-AU" sz="1300" b="1" dirty="0">
              <a:solidFill>
                <a:schemeClr val="accent1"/>
              </a:solidFill>
              <a:latin typeface="+mn-ea"/>
              <a:cs typeface="+mn-ea"/>
            </a:endParaRPr>
          </a:p>
        </p:txBody>
      </p:sp>
      <p:sp>
        <p:nvSpPr>
          <p:cNvPr id="80" name="Oval 79"/>
          <p:cNvSpPr/>
          <p:nvPr/>
        </p:nvSpPr>
        <p:spPr>
          <a:xfrm flipH="1">
            <a:off x="3034375" y="4077124"/>
            <a:ext cx="585711" cy="585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en-US" sz="1600" dirty="0">
              <a:latin typeface="+mn-ea"/>
              <a:cs typeface="+mn-ea"/>
            </a:endParaRPr>
          </a:p>
        </p:txBody>
      </p:sp>
      <p:sp>
        <p:nvSpPr>
          <p:cNvPr id="81" name="Text Placeholder 32"/>
          <p:cNvSpPr txBox="1"/>
          <p:nvPr/>
        </p:nvSpPr>
        <p:spPr>
          <a:xfrm flipH="1">
            <a:off x="1071865" y="4357302"/>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5000"/>
              </a:lnSpc>
              <a:spcBef>
                <a:spcPts val="0"/>
              </a:spcBef>
              <a:buNone/>
            </a:pPr>
            <a:r>
              <a:rPr lang="zh-CN" altLang="en-US" sz="1000" dirty="0">
                <a:solidFill>
                  <a:srgbClr val="7F7F7F"/>
                </a:solidFill>
                <a:latin typeface="+mn-ea"/>
                <a:cs typeface="+mn-ea"/>
              </a:rPr>
              <a:t>此处添加详细文本描述，建议与标题相关并符合整体语言风格</a:t>
            </a:r>
            <a:endParaRPr lang="en-US" sz="1000" dirty="0">
              <a:solidFill>
                <a:srgbClr val="7F7F7F"/>
              </a:solidFill>
              <a:latin typeface="+mn-ea"/>
              <a:cs typeface="+mn-ea"/>
            </a:endParaRPr>
          </a:p>
        </p:txBody>
      </p:sp>
      <p:sp>
        <p:nvSpPr>
          <p:cNvPr id="82" name="Text Placeholder 33"/>
          <p:cNvSpPr txBox="1"/>
          <p:nvPr/>
        </p:nvSpPr>
        <p:spPr>
          <a:xfrm flipH="1">
            <a:off x="1073983" y="4077123"/>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300" b="1" dirty="0">
                <a:solidFill>
                  <a:srgbClr val="7F7F7F"/>
                </a:solidFill>
                <a:latin typeface="+mn-ea"/>
                <a:cs typeface="+mn-ea"/>
              </a:rPr>
              <a:t>开放式产品</a:t>
            </a:r>
            <a:endParaRPr lang="en-AU" sz="1300" b="1" dirty="0">
              <a:solidFill>
                <a:srgbClr val="7F7F7F"/>
              </a:solidFill>
              <a:latin typeface="+mn-ea"/>
              <a:cs typeface="+mn-ea"/>
            </a:endParaRPr>
          </a:p>
        </p:txBody>
      </p:sp>
      <p:cxnSp>
        <p:nvCxnSpPr>
          <p:cNvPr id="83" name="Straight Arrow Connector 82"/>
          <p:cNvCxnSpPr/>
          <p:nvPr/>
        </p:nvCxnSpPr>
        <p:spPr>
          <a:xfrm flipH="1">
            <a:off x="3868740" y="4363103"/>
            <a:ext cx="1217742"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cxnSp>
        <p:nvCxnSpPr>
          <p:cNvPr id="85" name="Elbow Connector 84"/>
          <p:cNvCxnSpPr/>
          <p:nvPr/>
        </p:nvCxnSpPr>
        <p:spPr>
          <a:xfrm rot="10800000">
            <a:off x="3868739" y="2660601"/>
            <a:ext cx="1276598" cy="1190605"/>
          </a:xfrm>
          <a:prstGeom prst="bentConnector3">
            <a:avLst>
              <a:gd name="adj1" fmla="val 50000"/>
            </a:avLst>
          </a:prstGeom>
          <a:ln w="25400">
            <a:solidFill>
              <a:schemeClr val="tx1">
                <a:lumMod val="95000"/>
                <a:lumOff val="5000"/>
                <a:alpha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30" name="Freeform 142"/>
          <p:cNvSpPr/>
          <p:nvPr/>
        </p:nvSpPr>
        <p:spPr bwMode="auto">
          <a:xfrm>
            <a:off x="8700024" y="2533541"/>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1" name="Freeform 149"/>
          <p:cNvSpPr/>
          <p:nvPr/>
        </p:nvSpPr>
        <p:spPr bwMode="auto">
          <a:xfrm>
            <a:off x="3180021" y="4216053"/>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32" name="组合 31"/>
          <p:cNvGrpSpPr/>
          <p:nvPr/>
        </p:nvGrpSpPr>
        <p:grpSpPr>
          <a:xfrm>
            <a:off x="8691929" y="4276105"/>
            <a:ext cx="311646" cy="193872"/>
            <a:chOff x="8292784" y="1202455"/>
            <a:chExt cx="311687" cy="193872"/>
          </a:xfrm>
        </p:grpSpPr>
        <p:sp>
          <p:nvSpPr>
            <p:cNvPr id="37"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41"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48" name="Freeform 116"/>
          <p:cNvSpPr>
            <a:spLocks noEditPoints="1"/>
          </p:cNvSpPr>
          <p:nvPr/>
        </p:nvSpPr>
        <p:spPr bwMode="auto">
          <a:xfrm>
            <a:off x="3168600" y="2507443"/>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heel(1)">
                                      <p:cBhvr>
                                        <p:cTn id="21" dur="2000"/>
                                        <p:tgtEl>
                                          <p:spTgt spid="3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500"/>
                                        <p:tgtEl>
                                          <p:spTgt spid="4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500"/>
                                        <p:tgtEl>
                                          <p:spTgt spid="43"/>
                                        </p:tgtEl>
                                      </p:cBhvr>
                                    </p:animEffect>
                                  </p:childTnLst>
                                </p:cTn>
                              </p:par>
                            </p:childTnLst>
                          </p:cTn>
                        </p:par>
                      </p:childTnLst>
                    </p:cTn>
                  </p:par>
                  <p:par>
                    <p:cTn id="36" fill="hold">
                      <p:stCondLst>
                        <p:cond delay="indefinite"/>
                      </p:stCondLst>
                      <p:childTnLst>
                        <p:par>
                          <p:cTn id="37" fill="hold">
                            <p:stCondLst>
                              <p:cond delay="0"/>
                            </p:stCondLst>
                            <p:childTnLst>
                              <p:par>
                                <p:cTn id="38" presetID="21" presetClass="entr" presetSubtype="1"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heel(1)">
                                      <p:cBhvr>
                                        <p:cTn id="40" dur="20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fade">
                                      <p:cBhvr>
                                        <p:cTn id="45" dur="500"/>
                                        <p:tgtEl>
                                          <p:spTgt spid="7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fade">
                                      <p:cBhvr>
                                        <p:cTn id="48" dur="500"/>
                                        <p:tgtEl>
                                          <p:spTgt spid="4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fade">
                                      <p:cBhvr>
                                        <p:cTn id="51" dur="500"/>
                                        <p:tgtEl>
                                          <p:spTgt spid="4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6"/>
                                        </p:tgtEl>
                                        <p:attrNameLst>
                                          <p:attrName>style.visibility</p:attrName>
                                        </p:attrNameLst>
                                      </p:cBhvr>
                                      <p:to>
                                        <p:strVal val="visible"/>
                                      </p:to>
                                    </p:set>
                                    <p:animEffect transition="in" filter="fade">
                                      <p:cBhvr>
                                        <p:cTn id="54" dur="500"/>
                                        <p:tgtEl>
                                          <p:spTgt spid="46"/>
                                        </p:tgtEl>
                                      </p:cBhvr>
                                    </p:animEffect>
                                  </p:childTnLst>
                                </p:cTn>
                              </p:par>
                            </p:childTnLst>
                          </p:cTn>
                        </p:par>
                      </p:childTnLst>
                    </p:cTn>
                  </p:par>
                  <p:par>
                    <p:cTn id="55" fill="hold">
                      <p:stCondLst>
                        <p:cond delay="indefinite"/>
                      </p:stCondLst>
                      <p:childTnLst>
                        <p:par>
                          <p:cTn id="56" fill="hold">
                            <p:stCondLst>
                              <p:cond delay="0"/>
                            </p:stCondLst>
                            <p:childTnLst>
                              <p:par>
                                <p:cTn id="57" presetID="21" presetClass="entr" presetSubtype="1" fill="hold" grpId="0" nodeType="click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heel(1)">
                                      <p:cBhvr>
                                        <p:cTn id="59" dur="2000"/>
                                        <p:tgtEl>
                                          <p:spTgt spid="3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83"/>
                                        </p:tgtEl>
                                        <p:attrNameLst>
                                          <p:attrName>style.visibility</p:attrName>
                                        </p:attrNameLst>
                                      </p:cBhvr>
                                      <p:to>
                                        <p:strVal val="visible"/>
                                      </p:to>
                                    </p:set>
                                    <p:animEffect transition="in" filter="fade">
                                      <p:cBhvr>
                                        <p:cTn id="64" dur="500"/>
                                        <p:tgtEl>
                                          <p:spTgt spid="8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80"/>
                                        </p:tgtEl>
                                        <p:attrNameLst>
                                          <p:attrName>style.visibility</p:attrName>
                                        </p:attrNameLst>
                                      </p:cBhvr>
                                      <p:to>
                                        <p:strVal val="visible"/>
                                      </p:to>
                                    </p:set>
                                    <p:animEffect transition="in" filter="fade">
                                      <p:cBhvr>
                                        <p:cTn id="67" dur="500"/>
                                        <p:tgtEl>
                                          <p:spTgt spid="8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82"/>
                                        </p:tgtEl>
                                        <p:attrNameLst>
                                          <p:attrName>style.visibility</p:attrName>
                                        </p:attrNameLst>
                                      </p:cBhvr>
                                      <p:to>
                                        <p:strVal val="visible"/>
                                      </p:to>
                                    </p:set>
                                    <p:animEffect transition="in" filter="fade">
                                      <p:cBhvr>
                                        <p:cTn id="70" dur="500"/>
                                        <p:tgtEl>
                                          <p:spTgt spid="8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81"/>
                                        </p:tgtEl>
                                        <p:attrNameLst>
                                          <p:attrName>style.visibility</p:attrName>
                                        </p:attrNameLst>
                                      </p:cBhvr>
                                      <p:to>
                                        <p:strVal val="visible"/>
                                      </p:to>
                                    </p:set>
                                    <p:animEffect transition="in" filter="fade">
                                      <p:cBhvr>
                                        <p:cTn id="73" dur="500"/>
                                        <p:tgtEl>
                                          <p:spTgt spid="81"/>
                                        </p:tgtEl>
                                      </p:cBhvr>
                                    </p:animEffect>
                                  </p:childTnLst>
                                </p:cTn>
                              </p:par>
                            </p:childTnLst>
                          </p:cTn>
                        </p:par>
                      </p:childTnLst>
                    </p:cTn>
                  </p:par>
                  <p:par>
                    <p:cTn id="74" fill="hold">
                      <p:stCondLst>
                        <p:cond delay="indefinite"/>
                      </p:stCondLst>
                      <p:childTnLst>
                        <p:par>
                          <p:cTn id="75" fill="hold">
                            <p:stCondLst>
                              <p:cond delay="0"/>
                            </p:stCondLst>
                            <p:childTnLst>
                              <p:par>
                                <p:cTn id="76" presetID="21" presetClass="entr" presetSubtype="1" fill="hold" grpId="0" nodeType="click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wheel(1)">
                                      <p:cBhvr>
                                        <p:cTn id="78" dur="2000"/>
                                        <p:tgtEl>
                                          <p:spTgt spid="36"/>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85"/>
                                        </p:tgtEl>
                                        <p:attrNameLst>
                                          <p:attrName>style.visibility</p:attrName>
                                        </p:attrNameLst>
                                      </p:cBhvr>
                                      <p:to>
                                        <p:strVal val="visible"/>
                                      </p:to>
                                    </p:set>
                                    <p:animEffect transition="in" filter="fade">
                                      <p:cBhvr>
                                        <p:cTn id="83" dur="500"/>
                                        <p:tgtEl>
                                          <p:spTgt spid="85"/>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77"/>
                                        </p:tgtEl>
                                        <p:attrNameLst>
                                          <p:attrName>style.visibility</p:attrName>
                                        </p:attrNameLst>
                                      </p:cBhvr>
                                      <p:to>
                                        <p:strVal val="visible"/>
                                      </p:to>
                                    </p:set>
                                    <p:animEffect transition="in" filter="fade">
                                      <p:cBhvr>
                                        <p:cTn id="86" dur="500"/>
                                        <p:tgtEl>
                                          <p:spTgt spid="77"/>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79"/>
                                        </p:tgtEl>
                                        <p:attrNameLst>
                                          <p:attrName>style.visibility</p:attrName>
                                        </p:attrNameLst>
                                      </p:cBhvr>
                                      <p:to>
                                        <p:strVal val="visible"/>
                                      </p:to>
                                    </p:set>
                                    <p:animEffect transition="in" filter="fade">
                                      <p:cBhvr>
                                        <p:cTn id="89" dur="500"/>
                                        <p:tgtEl>
                                          <p:spTgt spid="7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78"/>
                                        </p:tgtEl>
                                        <p:attrNameLst>
                                          <p:attrName>style.visibility</p:attrName>
                                        </p:attrNameLst>
                                      </p:cBhvr>
                                      <p:to>
                                        <p:strVal val="visible"/>
                                      </p:to>
                                    </p:set>
                                    <p:animEffect transition="in" filter="fade">
                                      <p:cBhvr>
                                        <p:cTn id="9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2" grpId="0" animBg="1"/>
      <p:bldP spid="33" grpId="0" animBg="1"/>
      <p:bldP spid="34" grpId="0" animBg="1"/>
      <p:bldP spid="35" grpId="0" animBg="1"/>
      <p:bldP spid="36" grpId="0" animBg="1"/>
      <p:bldP spid="42" grpId="0" animBg="1"/>
      <p:bldP spid="43" grpId="0"/>
      <p:bldP spid="44" grpId="0"/>
      <p:bldP spid="45" grpId="0" animBg="1"/>
      <p:bldP spid="46" grpId="0"/>
      <p:bldP spid="47" grpId="0"/>
      <p:bldP spid="77" grpId="0" animBg="1"/>
      <p:bldP spid="78" grpId="0"/>
      <p:bldP spid="79" grpId="0"/>
      <p:bldP spid="80" grpId="0" animBg="1"/>
      <p:bldP spid="81" grpId="0"/>
      <p:bldP spid="8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cxnSp>
        <p:nvCxnSpPr>
          <p:cNvPr id="49" name="Straight Arrow Connector 48"/>
          <p:cNvCxnSpPr/>
          <p:nvPr/>
        </p:nvCxnSpPr>
        <p:spPr>
          <a:xfrm>
            <a:off x="794" y="3645420"/>
            <a:ext cx="11180894" cy="0"/>
          </a:xfrm>
          <a:prstGeom prst="straightConnector1">
            <a:avLst/>
          </a:prstGeom>
          <a:ln w="11430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163377" y="3227357"/>
            <a:ext cx="2262054" cy="254634"/>
            <a:chOff x="7163516" y="3227357"/>
            <a:chExt cx="2262348" cy="254634"/>
          </a:xfrm>
        </p:grpSpPr>
        <p:sp>
          <p:nvSpPr>
            <p:cNvPr id="52" name="Rectangle 51"/>
            <p:cNvSpPr/>
            <p:nvPr/>
          </p:nvSpPr>
          <p:spPr>
            <a:xfrm>
              <a:off x="7163516" y="3300674"/>
              <a:ext cx="2097777"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58" name="Oval 57"/>
            <p:cNvSpPr/>
            <p:nvPr/>
          </p:nvSpPr>
          <p:spPr>
            <a:xfrm>
              <a:off x="9171230" y="3227357"/>
              <a:ext cx="254634" cy="25463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sp>
        <p:nvSpPr>
          <p:cNvPr id="59" name="Text Placeholder 32"/>
          <p:cNvSpPr txBox="1"/>
          <p:nvPr/>
        </p:nvSpPr>
        <p:spPr>
          <a:xfrm>
            <a:off x="2062328" y="2559206"/>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60" name="Text Placeholder 33"/>
          <p:cNvSpPr txBox="1"/>
          <p:nvPr/>
        </p:nvSpPr>
        <p:spPr>
          <a:xfrm>
            <a:off x="2062329" y="2357174"/>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创意策略</a:t>
            </a:r>
            <a:endParaRPr lang="en-AU" sz="1200" dirty="0">
              <a:solidFill>
                <a:srgbClr val="7F7F7F"/>
              </a:solidFill>
              <a:latin typeface="+mn-ea"/>
              <a:cs typeface="+mn-ea"/>
            </a:endParaRPr>
          </a:p>
        </p:txBody>
      </p:sp>
      <p:sp>
        <p:nvSpPr>
          <p:cNvPr id="61" name="Oval 60"/>
          <p:cNvSpPr>
            <a:spLocks noChangeAspect="1"/>
          </p:cNvSpPr>
          <p:nvPr/>
        </p:nvSpPr>
        <p:spPr>
          <a:xfrm>
            <a:off x="2611429" y="1676552"/>
            <a:ext cx="551920" cy="5519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1</a:t>
            </a:r>
            <a:endParaRPr lang="en-US" dirty="0">
              <a:solidFill>
                <a:srgbClr val="FFFFFF"/>
              </a:solidFill>
              <a:latin typeface="+mn-ea"/>
              <a:cs typeface="+mn-ea"/>
            </a:endParaRPr>
          </a:p>
        </p:txBody>
      </p:sp>
      <p:sp>
        <p:nvSpPr>
          <p:cNvPr id="62" name="Text Placeholder 32"/>
          <p:cNvSpPr txBox="1"/>
          <p:nvPr/>
        </p:nvSpPr>
        <p:spPr>
          <a:xfrm>
            <a:off x="4203563" y="2559206"/>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63" name="Text Placeholder 33"/>
          <p:cNvSpPr txBox="1"/>
          <p:nvPr/>
        </p:nvSpPr>
        <p:spPr>
          <a:xfrm>
            <a:off x="4203564" y="2357174"/>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系统安全</a:t>
            </a:r>
            <a:endParaRPr lang="en-AU" sz="1200" dirty="0">
              <a:solidFill>
                <a:srgbClr val="7F7F7F"/>
              </a:solidFill>
              <a:latin typeface="+mn-ea"/>
              <a:cs typeface="+mn-ea"/>
            </a:endParaRPr>
          </a:p>
        </p:txBody>
      </p:sp>
      <p:sp>
        <p:nvSpPr>
          <p:cNvPr id="64" name="Oval 63"/>
          <p:cNvSpPr>
            <a:spLocks noChangeAspect="1"/>
          </p:cNvSpPr>
          <p:nvPr/>
        </p:nvSpPr>
        <p:spPr>
          <a:xfrm>
            <a:off x="4752664" y="1676552"/>
            <a:ext cx="551920" cy="5519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chemeClr val="bg1"/>
                </a:solidFill>
                <a:latin typeface="+mn-ea"/>
                <a:cs typeface="+mn-ea"/>
              </a:rPr>
              <a:t>2</a:t>
            </a:r>
            <a:endParaRPr lang="en-US" dirty="0">
              <a:solidFill>
                <a:schemeClr val="bg1"/>
              </a:solidFill>
              <a:latin typeface="+mn-ea"/>
              <a:cs typeface="+mn-ea"/>
            </a:endParaRPr>
          </a:p>
        </p:txBody>
      </p:sp>
      <p:sp>
        <p:nvSpPr>
          <p:cNvPr id="65" name="Text Placeholder 32"/>
          <p:cNvSpPr txBox="1"/>
          <p:nvPr/>
        </p:nvSpPr>
        <p:spPr>
          <a:xfrm>
            <a:off x="6329810" y="2559206"/>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66" name="Text Placeholder 33"/>
          <p:cNvSpPr txBox="1"/>
          <p:nvPr/>
        </p:nvSpPr>
        <p:spPr>
          <a:xfrm>
            <a:off x="6329811" y="2357174"/>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市场计划</a:t>
            </a:r>
            <a:endParaRPr lang="en-AU" sz="1200" dirty="0">
              <a:solidFill>
                <a:srgbClr val="7F7F7F"/>
              </a:solidFill>
              <a:latin typeface="+mn-ea"/>
              <a:cs typeface="+mn-ea"/>
            </a:endParaRPr>
          </a:p>
        </p:txBody>
      </p:sp>
      <p:sp>
        <p:nvSpPr>
          <p:cNvPr id="67" name="Oval 66"/>
          <p:cNvSpPr>
            <a:spLocks noChangeAspect="1"/>
          </p:cNvSpPr>
          <p:nvPr/>
        </p:nvSpPr>
        <p:spPr>
          <a:xfrm>
            <a:off x="6878912" y="1676552"/>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3</a:t>
            </a:r>
            <a:endParaRPr lang="en-US" dirty="0">
              <a:solidFill>
                <a:srgbClr val="FFFFFF"/>
              </a:solidFill>
              <a:latin typeface="+mn-ea"/>
              <a:cs typeface="+mn-ea"/>
            </a:endParaRPr>
          </a:p>
        </p:txBody>
      </p:sp>
      <p:sp>
        <p:nvSpPr>
          <p:cNvPr id="68" name="Text Placeholder 32"/>
          <p:cNvSpPr txBox="1"/>
          <p:nvPr/>
        </p:nvSpPr>
        <p:spPr>
          <a:xfrm>
            <a:off x="8471045" y="2559206"/>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69" name="Text Placeholder 33"/>
          <p:cNvSpPr txBox="1"/>
          <p:nvPr/>
        </p:nvSpPr>
        <p:spPr>
          <a:xfrm>
            <a:off x="8471046" y="2357174"/>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解决方案</a:t>
            </a:r>
            <a:endParaRPr lang="en-AU" sz="1200" dirty="0">
              <a:solidFill>
                <a:srgbClr val="7F7F7F"/>
              </a:solidFill>
              <a:latin typeface="+mn-ea"/>
              <a:cs typeface="+mn-ea"/>
            </a:endParaRPr>
          </a:p>
        </p:txBody>
      </p:sp>
      <p:sp>
        <p:nvSpPr>
          <p:cNvPr id="70" name="Oval 69"/>
          <p:cNvSpPr>
            <a:spLocks noChangeAspect="1"/>
          </p:cNvSpPr>
          <p:nvPr/>
        </p:nvSpPr>
        <p:spPr>
          <a:xfrm>
            <a:off x="9020147" y="1676552"/>
            <a:ext cx="551920"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4</a:t>
            </a:r>
            <a:endParaRPr lang="en-US" dirty="0">
              <a:solidFill>
                <a:srgbClr val="FFFFFF"/>
              </a:solidFill>
              <a:latin typeface="+mn-ea"/>
              <a:cs typeface="+mn-ea"/>
            </a:endParaRPr>
          </a:p>
        </p:txBody>
      </p:sp>
      <p:grpSp>
        <p:nvGrpSpPr>
          <p:cNvPr id="11" name="Group 10"/>
          <p:cNvGrpSpPr/>
          <p:nvPr/>
        </p:nvGrpSpPr>
        <p:grpSpPr>
          <a:xfrm>
            <a:off x="7163377" y="3834942"/>
            <a:ext cx="2262054" cy="254634"/>
            <a:chOff x="7163516" y="3834942"/>
            <a:chExt cx="2262348" cy="254634"/>
          </a:xfrm>
        </p:grpSpPr>
        <p:sp>
          <p:nvSpPr>
            <p:cNvPr id="73" name="Rectangle 72"/>
            <p:cNvSpPr/>
            <p:nvPr/>
          </p:nvSpPr>
          <p:spPr>
            <a:xfrm>
              <a:off x="7163516" y="3908259"/>
              <a:ext cx="2097777"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79" name="Oval 78"/>
            <p:cNvSpPr/>
            <p:nvPr/>
          </p:nvSpPr>
          <p:spPr>
            <a:xfrm>
              <a:off x="9171230" y="3834942"/>
              <a:ext cx="254634" cy="25463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sp>
        <p:nvSpPr>
          <p:cNvPr id="80" name="Text Placeholder 32"/>
          <p:cNvSpPr txBox="1"/>
          <p:nvPr/>
        </p:nvSpPr>
        <p:spPr>
          <a:xfrm>
            <a:off x="2062328" y="531653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81" name="Text Placeholder 33"/>
          <p:cNvSpPr txBox="1"/>
          <p:nvPr/>
        </p:nvSpPr>
        <p:spPr>
          <a:xfrm>
            <a:off x="2062329" y="511450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销售策略</a:t>
            </a:r>
            <a:endParaRPr lang="en-AU" sz="1200" dirty="0">
              <a:solidFill>
                <a:srgbClr val="7F7F7F"/>
              </a:solidFill>
              <a:latin typeface="+mn-ea"/>
              <a:cs typeface="+mn-ea"/>
            </a:endParaRPr>
          </a:p>
        </p:txBody>
      </p:sp>
      <p:sp>
        <p:nvSpPr>
          <p:cNvPr id="82" name="Oval 81"/>
          <p:cNvSpPr>
            <a:spLocks noChangeAspect="1"/>
          </p:cNvSpPr>
          <p:nvPr/>
        </p:nvSpPr>
        <p:spPr>
          <a:xfrm>
            <a:off x="2611429" y="4433883"/>
            <a:ext cx="551920" cy="5519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5</a:t>
            </a:r>
            <a:endParaRPr lang="en-AU" dirty="0">
              <a:solidFill>
                <a:srgbClr val="FFFFFF"/>
              </a:solidFill>
              <a:latin typeface="+mn-ea"/>
              <a:cs typeface="+mn-ea"/>
            </a:endParaRPr>
          </a:p>
        </p:txBody>
      </p:sp>
      <p:sp>
        <p:nvSpPr>
          <p:cNvPr id="83" name="Text Placeholder 32"/>
          <p:cNvSpPr txBox="1"/>
          <p:nvPr/>
        </p:nvSpPr>
        <p:spPr>
          <a:xfrm>
            <a:off x="4203563" y="531653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84" name="Text Placeholder 33"/>
          <p:cNvSpPr txBox="1"/>
          <p:nvPr/>
        </p:nvSpPr>
        <p:spPr>
          <a:xfrm>
            <a:off x="4203564" y="511450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数据分析</a:t>
            </a:r>
            <a:endParaRPr lang="en-AU" sz="1200" dirty="0">
              <a:solidFill>
                <a:srgbClr val="7F7F7F"/>
              </a:solidFill>
              <a:latin typeface="+mn-ea"/>
              <a:cs typeface="+mn-ea"/>
            </a:endParaRPr>
          </a:p>
        </p:txBody>
      </p:sp>
      <p:sp>
        <p:nvSpPr>
          <p:cNvPr id="85" name="Oval 84"/>
          <p:cNvSpPr>
            <a:spLocks noChangeAspect="1"/>
          </p:cNvSpPr>
          <p:nvPr/>
        </p:nvSpPr>
        <p:spPr>
          <a:xfrm>
            <a:off x="4752664" y="4433883"/>
            <a:ext cx="551920" cy="5519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6</a:t>
            </a:r>
            <a:endParaRPr lang="en-US" dirty="0">
              <a:solidFill>
                <a:srgbClr val="FFFFFF"/>
              </a:solidFill>
              <a:latin typeface="+mn-ea"/>
              <a:cs typeface="+mn-ea"/>
            </a:endParaRPr>
          </a:p>
        </p:txBody>
      </p:sp>
      <p:sp>
        <p:nvSpPr>
          <p:cNvPr id="86" name="Text Placeholder 32"/>
          <p:cNvSpPr txBox="1"/>
          <p:nvPr/>
        </p:nvSpPr>
        <p:spPr>
          <a:xfrm>
            <a:off x="6329810" y="531653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87" name="Text Placeholder 33"/>
          <p:cNvSpPr txBox="1"/>
          <p:nvPr/>
        </p:nvSpPr>
        <p:spPr>
          <a:xfrm>
            <a:off x="6329811" y="511450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概念</a:t>
            </a:r>
            <a:r>
              <a:rPr lang="en-AU" sz="1200" dirty="0">
                <a:solidFill>
                  <a:srgbClr val="7F7F7F"/>
                </a:solidFill>
                <a:latin typeface="+mn-ea"/>
                <a:cs typeface="+mn-ea"/>
              </a:rPr>
              <a:t> </a:t>
            </a:r>
            <a:r>
              <a:rPr lang="en-US" altLang="zh-CN" sz="1200" dirty="0">
                <a:solidFill>
                  <a:srgbClr val="7F7F7F"/>
                </a:solidFill>
                <a:latin typeface="+mn-ea"/>
                <a:cs typeface="+mn-ea"/>
              </a:rPr>
              <a:t>&amp; </a:t>
            </a:r>
            <a:r>
              <a:rPr lang="zh-CN" altLang="en-US" sz="1200" dirty="0">
                <a:solidFill>
                  <a:srgbClr val="7F7F7F"/>
                </a:solidFill>
                <a:latin typeface="+mn-ea"/>
                <a:cs typeface="+mn-ea"/>
              </a:rPr>
              <a:t>创意</a:t>
            </a:r>
            <a:endParaRPr lang="en-AU" sz="1200" dirty="0">
              <a:solidFill>
                <a:srgbClr val="7F7F7F"/>
              </a:solidFill>
              <a:latin typeface="+mn-ea"/>
              <a:cs typeface="+mn-ea"/>
            </a:endParaRPr>
          </a:p>
        </p:txBody>
      </p:sp>
      <p:sp>
        <p:nvSpPr>
          <p:cNvPr id="88" name="Oval 87"/>
          <p:cNvSpPr>
            <a:spLocks noChangeAspect="1"/>
          </p:cNvSpPr>
          <p:nvPr/>
        </p:nvSpPr>
        <p:spPr>
          <a:xfrm>
            <a:off x="6878912" y="4433883"/>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r>
              <a:rPr lang="en-AU" dirty="0">
                <a:solidFill>
                  <a:srgbClr val="FFFFFF"/>
                </a:solidFill>
                <a:latin typeface="+mn-ea"/>
                <a:cs typeface="+mn-ea"/>
              </a:rPr>
              <a:t>7</a:t>
            </a:r>
            <a:endParaRPr lang="en-US" dirty="0">
              <a:solidFill>
                <a:srgbClr val="FFFFFF"/>
              </a:solidFill>
              <a:latin typeface="+mn-ea"/>
              <a:cs typeface="+mn-ea"/>
            </a:endParaRPr>
          </a:p>
        </p:txBody>
      </p:sp>
      <p:sp>
        <p:nvSpPr>
          <p:cNvPr id="89" name="Text Placeholder 32"/>
          <p:cNvSpPr txBox="1"/>
          <p:nvPr/>
        </p:nvSpPr>
        <p:spPr>
          <a:xfrm>
            <a:off x="8471045" y="531653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ea"/>
                <a:cs typeface="+mn-ea"/>
              </a:rPr>
              <a:t>单击此处添加副标题或详细文本描述</a:t>
            </a:r>
            <a:endParaRPr lang="en-US" sz="900" dirty="0">
              <a:solidFill>
                <a:srgbClr val="7F7F7F"/>
              </a:solidFill>
              <a:latin typeface="+mn-ea"/>
              <a:cs typeface="+mn-ea"/>
            </a:endParaRPr>
          </a:p>
        </p:txBody>
      </p:sp>
      <p:sp>
        <p:nvSpPr>
          <p:cNvPr id="90" name="Text Placeholder 33"/>
          <p:cNvSpPr txBox="1"/>
          <p:nvPr/>
        </p:nvSpPr>
        <p:spPr>
          <a:xfrm>
            <a:off x="8471046" y="511450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ea"/>
                <a:cs typeface="+mn-ea"/>
              </a:rPr>
              <a:t>销售策略</a:t>
            </a:r>
            <a:endParaRPr lang="en-AU" sz="1200" dirty="0">
              <a:solidFill>
                <a:srgbClr val="7F7F7F"/>
              </a:solidFill>
              <a:latin typeface="+mn-ea"/>
              <a:cs typeface="+mn-ea"/>
            </a:endParaRPr>
          </a:p>
        </p:txBody>
      </p:sp>
      <p:sp>
        <p:nvSpPr>
          <p:cNvPr id="91" name="Oval 90"/>
          <p:cNvSpPr>
            <a:spLocks noChangeAspect="1"/>
          </p:cNvSpPr>
          <p:nvPr/>
        </p:nvSpPr>
        <p:spPr>
          <a:xfrm>
            <a:off x="9020147" y="4433883"/>
            <a:ext cx="551920"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r>
              <a:rPr lang="en-AU" dirty="0">
                <a:solidFill>
                  <a:schemeClr val="bg1"/>
                </a:solidFill>
                <a:latin typeface="+mn-ea"/>
                <a:cs typeface="+mn-ea"/>
              </a:rPr>
              <a:t>8</a:t>
            </a:r>
            <a:endParaRPr lang="en-US" dirty="0">
              <a:solidFill>
                <a:schemeClr val="bg1"/>
              </a:solidFill>
              <a:latin typeface="+mn-ea"/>
              <a:cs typeface="+mn-ea"/>
            </a:endParaRPr>
          </a:p>
        </p:txBody>
      </p:sp>
      <p:grpSp>
        <p:nvGrpSpPr>
          <p:cNvPr id="7" name="Group 6"/>
          <p:cNvGrpSpPr/>
          <p:nvPr/>
        </p:nvGrpSpPr>
        <p:grpSpPr>
          <a:xfrm>
            <a:off x="5028624" y="3227357"/>
            <a:ext cx="2262054" cy="254634"/>
            <a:chOff x="5028485" y="3227357"/>
            <a:chExt cx="2262348" cy="254634"/>
          </a:xfrm>
        </p:grpSpPr>
        <p:sp>
          <p:nvSpPr>
            <p:cNvPr id="51" name="Rectangle 50"/>
            <p:cNvSpPr/>
            <p:nvPr/>
          </p:nvSpPr>
          <p:spPr>
            <a:xfrm>
              <a:off x="5028485" y="3300674"/>
              <a:ext cx="2097777" cy="10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57" name="Oval 56"/>
            <p:cNvSpPr/>
            <p:nvPr/>
          </p:nvSpPr>
          <p:spPr>
            <a:xfrm>
              <a:off x="7036199" y="3227357"/>
              <a:ext cx="254634" cy="2546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grpSp>
        <p:nvGrpSpPr>
          <p:cNvPr id="10" name="Group 9"/>
          <p:cNvGrpSpPr/>
          <p:nvPr/>
        </p:nvGrpSpPr>
        <p:grpSpPr>
          <a:xfrm>
            <a:off x="5028624" y="3834942"/>
            <a:ext cx="2262054" cy="254634"/>
            <a:chOff x="5028485" y="3834942"/>
            <a:chExt cx="2262348" cy="254634"/>
          </a:xfrm>
        </p:grpSpPr>
        <p:sp>
          <p:nvSpPr>
            <p:cNvPr id="72" name="Rectangle 71"/>
            <p:cNvSpPr/>
            <p:nvPr/>
          </p:nvSpPr>
          <p:spPr>
            <a:xfrm>
              <a:off x="5028485" y="3908259"/>
              <a:ext cx="2097777" cy="10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78" name="Oval 77"/>
            <p:cNvSpPr/>
            <p:nvPr/>
          </p:nvSpPr>
          <p:spPr>
            <a:xfrm>
              <a:off x="7036199" y="3834942"/>
              <a:ext cx="254634" cy="2546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grpSp>
        <p:nvGrpSpPr>
          <p:cNvPr id="5" name="Group 4"/>
          <p:cNvGrpSpPr/>
          <p:nvPr/>
        </p:nvGrpSpPr>
        <p:grpSpPr>
          <a:xfrm>
            <a:off x="2973105" y="3227357"/>
            <a:ext cx="2182820" cy="254634"/>
            <a:chOff x="2972698" y="3227357"/>
            <a:chExt cx="2183104" cy="254634"/>
          </a:xfrm>
        </p:grpSpPr>
        <p:sp>
          <p:nvSpPr>
            <p:cNvPr id="54" name="Rectangle 53"/>
            <p:cNvSpPr/>
            <p:nvPr/>
          </p:nvSpPr>
          <p:spPr>
            <a:xfrm>
              <a:off x="2972698" y="3300674"/>
              <a:ext cx="2097777"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55" name="Oval 54"/>
            <p:cNvSpPr/>
            <p:nvPr/>
          </p:nvSpPr>
          <p:spPr>
            <a:xfrm>
              <a:off x="4901168" y="3227357"/>
              <a:ext cx="254634" cy="2546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grpSp>
        <p:nvGrpSpPr>
          <p:cNvPr id="2" name="Group 1"/>
          <p:cNvGrpSpPr/>
          <p:nvPr/>
        </p:nvGrpSpPr>
        <p:grpSpPr>
          <a:xfrm>
            <a:off x="794" y="3227357"/>
            <a:ext cx="3020378" cy="254634"/>
            <a:chOff x="0" y="3227357"/>
            <a:chExt cx="3020771" cy="254634"/>
          </a:xfrm>
        </p:grpSpPr>
        <p:sp>
          <p:nvSpPr>
            <p:cNvPr id="53" name="Rectangle 52"/>
            <p:cNvSpPr/>
            <p:nvPr/>
          </p:nvSpPr>
          <p:spPr>
            <a:xfrm>
              <a:off x="0" y="3300674"/>
              <a:ext cx="28829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56" name="Oval 55"/>
            <p:cNvSpPr/>
            <p:nvPr/>
          </p:nvSpPr>
          <p:spPr>
            <a:xfrm>
              <a:off x="2766137" y="3227357"/>
              <a:ext cx="254634" cy="2546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grpSp>
        <p:nvGrpSpPr>
          <p:cNvPr id="6" name="Group 5"/>
          <p:cNvGrpSpPr/>
          <p:nvPr/>
        </p:nvGrpSpPr>
        <p:grpSpPr>
          <a:xfrm>
            <a:off x="2973105" y="3834942"/>
            <a:ext cx="2182820" cy="254634"/>
            <a:chOff x="2972698" y="3834942"/>
            <a:chExt cx="2183104" cy="254634"/>
          </a:xfrm>
        </p:grpSpPr>
        <p:sp>
          <p:nvSpPr>
            <p:cNvPr id="75" name="Rectangle 74"/>
            <p:cNvSpPr/>
            <p:nvPr/>
          </p:nvSpPr>
          <p:spPr>
            <a:xfrm>
              <a:off x="2972698" y="3908259"/>
              <a:ext cx="2097777"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76" name="Oval 75"/>
            <p:cNvSpPr/>
            <p:nvPr/>
          </p:nvSpPr>
          <p:spPr>
            <a:xfrm>
              <a:off x="4901168" y="3834942"/>
              <a:ext cx="254634" cy="2546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grpSp>
        <p:nvGrpSpPr>
          <p:cNvPr id="3" name="Group 2"/>
          <p:cNvGrpSpPr/>
          <p:nvPr/>
        </p:nvGrpSpPr>
        <p:grpSpPr>
          <a:xfrm>
            <a:off x="794" y="3834942"/>
            <a:ext cx="3020378" cy="254634"/>
            <a:chOff x="0" y="3834942"/>
            <a:chExt cx="3020771" cy="254634"/>
          </a:xfrm>
        </p:grpSpPr>
        <p:sp>
          <p:nvSpPr>
            <p:cNvPr id="74" name="Rectangle 73"/>
            <p:cNvSpPr/>
            <p:nvPr/>
          </p:nvSpPr>
          <p:spPr>
            <a:xfrm>
              <a:off x="0" y="3908259"/>
              <a:ext cx="2924175"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sp>
          <p:nvSpPr>
            <p:cNvPr id="77" name="Oval 76"/>
            <p:cNvSpPr/>
            <p:nvPr/>
          </p:nvSpPr>
          <p:spPr>
            <a:xfrm>
              <a:off x="2766137" y="3834942"/>
              <a:ext cx="254634" cy="2546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cs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fade">
                                      <p:cBhvr>
                                        <p:cTn id="15" dur="500"/>
                                        <p:tgtEl>
                                          <p:spTgt spid="5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0"/>
                                        </p:tgtEl>
                                        <p:attrNameLst>
                                          <p:attrName>style.visibility</p:attrName>
                                        </p:attrNameLst>
                                      </p:cBhvr>
                                      <p:to>
                                        <p:strVal val="visible"/>
                                      </p:to>
                                    </p:set>
                                    <p:animEffect transition="in" filter="fade">
                                      <p:cBhvr>
                                        <p:cTn id="18" dur="500"/>
                                        <p:tgtEl>
                                          <p:spTgt spid="6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fade">
                                      <p:cBhvr>
                                        <p:cTn id="21" dur="500"/>
                                        <p:tgtEl>
                                          <p:spTgt spid="6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fade">
                                      <p:cBhvr>
                                        <p:cTn id="24" dur="500"/>
                                        <p:tgtEl>
                                          <p:spTgt spid="8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fade">
                                      <p:cBhvr>
                                        <p:cTn id="27" dur="500"/>
                                        <p:tgtEl>
                                          <p:spTgt spid="8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500"/>
                                        <p:tgtEl>
                                          <p:spTgt spid="8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left)">
                                      <p:cBhvr>
                                        <p:cTn id="35" dur="500"/>
                                        <p:tgtEl>
                                          <p:spTgt spid="5"/>
                                        </p:tgtEl>
                                      </p:cBhvr>
                                    </p:animEffect>
                                  </p:childTnLst>
                                </p:cTn>
                              </p:par>
                              <p:par>
                                <p:cTn id="36" presetID="22" presetClass="entr" presetSubtype="8" fill="hold"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left)">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fade">
                                      <p:cBhvr>
                                        <p:cTn id="43" dur="500"/>
                                        <p:tgtEl>
                                          <p:spTgt spid="6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fade">
                                      <p:cBhvr>
                                        <p:cTn id="46" dur="500"/>
                                        <p:tgtEl>
                                          <p:spTgt spid="6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500"/>
                                        <p:tgtEl>
                                          <p:spTgt spid="6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3"/>
                                        </p:tgtEl>
                                        <p:attrNameLst>
                                          <p:attrName>style.visibility</p:attrName>
                                        </p:attrNameLst>
                                      </p:cBhvr>
                                      <p:to>
                                        <p:strVal val="visible"/>
                                      </p:to>
                                    </p:set>
                                    <p:animEffect transition="in" filter="fade">
                                      <p:cBhvr>
                                        <p:cTn id="52" dur="500"/>
                                        <p:tgtEl>
                                          <p:spTgt spid="8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4"/>
                                        </p:tgtEl>
                                        <p:attrNameLst>
                                          <p:attrName>style.visibility</p:attrName>
                                        </p:attrNameLst>
                                      </p:cBhvr>
                                      <p:to>
                                        <p:strVal val="visible"/>
                                      </p:to>
                                    </p:set>
                                    <p:animEffect transition="in" filter="fade">
                                      <p:cBhvr>
                                        <p:cTn id="55" dur="500"/>
                                        <p:tgtEl>
                                          <p:spTgt spid="8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500"/>
                                        <p:tgtEl>
                                          <p:spTgt spid="85"/>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wipe(left)">
                                      <p:cBhvr>
                                        <p:cTn id="63" dur="500"/>
                                        <p:tgtEl>
                                          <p:spTgt spid="7"/>
                                        </p:tgtEl>
                                      </p:cBhvr>
                                    </p:animEffect>
                                  </p:childTnLst>
                                </p:cTn>
                              </p:par>
                              <p:par>
                                <p:cTn id="64" presetID="22" presetClass="entr" presetSubtype="8" fill="hold"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wipe(left)">
                                      <p:cBhvr>
                                        <p:cTn id="66" dur="5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65"/>
                                        </p:tgtEl>
                                        <p:attrNameLst>
                                          <p:attrName>style.visibility</p:attrName>
                                        </p:attrNameLst>
                                      </p:cBhvr>
                                      <p:to>
                                        <p:strVal val="visible"/>
                                      </p:to>
                                    </p:set>
                                    <p:animEffect transition="in" filter="fade">
                                      <p:cBhvr>
                                        <p:cTn id="71" dur="500"/>
                                        <p:tgtEl>
                                          <p:spTgt spid="65"/>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66"/>
                                        </p:tgtEl>
                                        <p:attrNameLst>
                                          <p:attrName>style.visibility</p:attrName>
                                        </p:attrNameLst>
                                      </p:cBhvr>
                                      <p:to>
                                        <p:strVal val="visible"/>
                                      </p:to>
                                    </p:set>
                                    <p:animEffect transition="in" filter="fade">
                                      <p:cBhvr>
                                        <p:cTn id="74" dur="500"/>
                                        <p:tgtEl>
                                          <p:spTgt spid="66"/>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67"/>
                                        </p:tgtEl>
                                        <p:attrNameLst>
                                          <p:attrName>style.visibility</p:attrName>
                                        </p:attrNameLst>
                                      </p:cBhvr>
                                      <p:to>
                                        <p:strVal val="visible"/>
                                      </p:to>
                                    </p:set>
                                    <p:animEffect transition="in" filter="fade">
                                      <p:cBhvr>
                                        <p:cTn id="77" dur="500"/>
                                        <p:tgtEl>
                                          <p:spTgt spid="6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6"/>
                                        </p:tgtEl>
                                        <p:attrNameLst>
                                          <p:attrName>style.visibility</p:attrName>
                                        </p:attrNameLst>
                                      </p:cBhvr>
                                      <p:to>
                                        <p:strVal val="visible"/>
                                      </p:to>
                                    </p:set>
                                    <p:animEffect transition="in" filter="fade">
                                      <p:cBhvr>
                                        <p:cTn id="80" dur="500"/>
                                        <p:tgtEl>
                                          <p:spTgt spid="8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7"/>
                                        </p:tgtEl>
                                        <p:attrNameLst>
                                          <p:attrName>style.visibility</p:attrName>
                                        </p:attrNameLst>
                                      </p:cBhvr>
                                      <p:to>
                                        <p:strVal val="visible"/>
                                      </p:to>
                                    </p:set>
                                    <p:animEffect transition="in" filter="fade">
                                      <p:cBhvr>
                                        <p:cTn id="83" dur="500"/>
                                        <p:tgtEl>
                                          <p:spTgt spid="87"/>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88"/>
                                        </p:tgtEl>
                                        <p:attrNameLst>
                                          <p:attrName>style.visibility</p:attrName>
                                        </p:attrNameLst>
                                      </p:cBhvr>
                                      <p:to>
                                        <p:strVal val="visible"/>
                                      </p:to>
                                    </p:set>
                                    <p:animEffect transition="in" filter="fade">
                                      <p:cBhvr>
                                        <p:cTn id="86" dur="500"/>
                                        <p:tgtEl>
                                          <p:spTgt spid="88"/>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nodeType="clickEffect">
                                  <p:stCondLst>
                                    <p:cond delay="0"/>
                                  </p:stCondLst>
                                  <p:childTnLst>
                                    <p:set>
                                      <p:cBhvr>
                                        <p:cTn id="90" dur="1" fill="hold">
                                          <p:stCondLst>
                                            <p:cond delay="0"/>
                                          </p:stCondLst>
                                        </p:cTn>
                                        <p:tgtEl>
                                          <p:spTgt spid="12"/>
                                        </p:tgtEl>
                                        <p:attrNameLst>
                                          <p:attrName>style.visibility</p:attrName>
                                        </p:attrNameLst>
                                      </p:cBhvr>
                                      <p:to>
                                        <p:strVal val="visible"/>
                                      </p:to>
                                    </p:set>
                                    <p:animEffect transition="in" filter="wipe(left)">
                                      <p:cBhvr>
                                        <p:cTn id="91" dur="500"/>
                                        <p:tgtEl>
                                          <p:spTgt spid="12"/>
                                        </p:tgtEl>
                                      </p:cBhvr>
                                    </p:animEffect>
                                  </p:childTnLst>
                                </p:cTn>
                              </p:par>
                              <p:par>
                                <p:cTn id="92" presetID="22" presetClass="entr" presetSubtype="8" fill="hold" nodeType="withEffect">
                                  <p:stCondLst>
                                    <p:cond delay="0"/>
                                  </p:stCondLst>
                                  <p:childTnLst>
                                    <p:set>
                                      <p:cBhvr>
                                        <p:cTn id="93" dur="1" fill="hold">
                                          <p:stCondLst>
                                            <p:cond delay="0"/>
                                          </p:stCondLst>
                                        </p:cTn>
                                        <p:tgtEl>
                                          <p:spTgt spid="11"/>
                                        </p:tgtEl>
                                        <p:attrNameLst>
                                          <p:attrName>style.visibility</p:attrName>
                                        </p:attrNameLst>
                                      </p:cBhvr>
                                      <p:to>
                                        <p:strVal val="visible"/>
                                      </p:to>
                                    </p:set>
                                    <p:animEffect transition="in" filter="wipe(left)">
                                      <p:cBhvr>
                                        <p:cTn id="94" dur="500"/>
                                        <p:tgtEl>
                                          <p:spTgt spid="11"/>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68"/>
                                        </p:tgtEl>
                                        <p:attrNameLst>
                                          <p:attrName>style.visibility</p:attrName>
                                        </p:attrNameLst>
                                      </p:cBhvr>
                                      <p:to>
                                        <p:strVal val="visible"/>
                                      </p:to>
                                    </p:set>
                                    <p:animEffect transition="in" filter="fade">
                                      <p:cBhvr>
                                        <p:cTn id="99" dur="500"/>
                                        <p:tgtEl>
                                          <p:spTgt spid="6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9"/>
                                        </p:tgtEl>
                                        <p:attrNameLst>
                                          <p:attrName>style.visibility</p:attrName>
                                        </p:attrNameLst>
                                      </p:cBhvr>
                                      <p:to>
                                        <p:strVal val="visible"/>
                                      </p:to>
                                    </p:set>
                                    <p:animEffect transition="in" filter="fade">
                                      <p:cBhvr>
                                        <p:cTn id="102" dur="500"/>
                                        <p:tgtEl>
                                          <p:spTgt spid="69"/>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70"/>
                                        </p:tgtEl>
                                        <p:attrNameLst>
                                          <p:attrName>style.visibility</p:attrName>
                                        </p:attrNameLst>
                                      </p:cBhvr>
                                      <p:to>
                                        <p:strVal val="visible"/>
                                      </p:to>
                                    </p:set>
                                    <p:animEffect transition="in" filter="fade">
                                      <p:cBhvr>
                                        <p:cTn id="105" dur="500"/>
                                        <p:tgtEl>
                                          <p:spTgt spid="7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9"/>
                                        </p:tgtEl>
                                        <p:attrNameLst>
                                          <p:attrName>style.visibility</p:attrName>
                                        </p:attrNameLst>
                                      </p:cBhvr>
                                      <p:to>
                                        <p:strVal val="visible"/>
                                      </p:to>
                                    </p:set>
                                    <p:animEffect transition="in" filter="fade">
                                      <p:cBhvr>
                                        <p:cTn id="108" dur="500"/>
                                        <p:tgtEl>
                                          <p:spTgt spid="8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90"/>
                                        </p:tgtEl>
                                        <p:attrNameLst>
                                          <p:attrName>style.visibility</p:attrName>
                                        </p:attrNameLst>
                                      </p:cBhvr>
                                      <p:to>
                                        <p:strVal val="visible"/>
                                      </p:to>
                                    </p:set>
                                    <p:animEffect transition="in" filter="fade">
                                      <p:cBhvr>
                                        <p:cTn id="111" dur="500"/>
                                        <p:tgtEl>
                                          <p:spTgt spid="9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91"/>
                                        </p:tgtEl>
                                        <p:attrNameLst>
                                          <p:attrName>style.visibility</p:attrName>
                                        </p:attrNameLst>
                                      </p:cBhvr>
                                      <p:to>
                                        <p:strVal val="visible"/>
                                      </p:to>
                                    </p:set>
                                    <p:animEffect transition="in" filter="fade">
                                      <p:cBhvr>
                                        <p:cTn id="114" dur="500"/>
                                        <p:tgtEl>
                                          <p:spTgt spid="91"/>
                                        </p:tgtEl>
                                      </p:cBhvr>
                                    </p:animEffect>
                                  </p:childTnLst>
                                </p:cTn>
                              </p:par>
                            </p:childTnLst>
                          </p:cTn>
                        </p:par>
                      </p:childTnLst>
                    </p:cTn>
                  </p:par>
                  <p:par>
                    <p:cTn id="115" fill="hold">
                      <p:stCondLst>
                        <p:cond delay="indefinite"/>
                      </p:stCondLst>
                      <p:childTnLst>
                        <p:par>
                          <p:cTn id="116" fill="hold">
                            <p:stCondLst>
                              <p:cond delay="0"/>
                            </p:stCondLst>
                            <p:childTnLst>
                              <p:par>
                                <p:cTn id="117" presetID="22" presetClass="entr" presetSubtype="8" fill="hold" nodeType="clickEffect">
                                  <p:stCondLst>
                                    <p:cond delay="0"/>
                                  </p:stCondLst>
                                  <p:childTnLst>
                                    <p:set>
                                      <p:cBhvr>
                                        <p:cTn id="118" dur="1" fill="hold">
                                          <p:stCondLst>
                                            <p:cond delay="0"/>
                                          </p:stCondLst>
                                        </p:cTn>
                                        <p:tgtEl>
                                          <p:spTgt spid="49"/>
                                        </p:tgtEl>
                                        <p:attrNameLst>
                                          <p:attrName>style.visibility</p:attrName>
                                        </p:attrNameLst>
                                      </p:cBhvr>
                                      <p:to>
                                        <p:strVal val="visible"/>
                                      </p:to>
                                    </p:set>
                                    <p:animEffect transition="in" filter="wipe(left)">
                                      <p:cBhvr>
                                        <p:cTn id="11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animBg="1"/>
      <p:bldP spid="62" grpId="0"/>
      <p:bldP spid="63" grpId="0"/>
      <p:bldP spid="64" grpId="0" animBg="1"/>
      <p:bldP spid="65" grpId="0"/>
      <p:bldP spid="66" grpId="0"/>
      <p:bldP spid="67" grpId="0" animBg="1"/>
      <p:bldP spid="68" grpId="0"/>
      <p:bldP spid="69" grpId="0"/>
      <p:bldP spid="70" grpId="0" animBg="1"/>
      <p:bldP spid="80" grpId="0"/>
      <p:bldP spid="81" grpId="0"/>
      <p:bldP spid="82" grpId="0" animBg="1"/>
      <p:bldP spid="83" grpId="0"/>
      <p:bldP spid="84" grpId="0"/>
      <p:bldP spid="85" grpId="0" animBg="1"/>
      <p:bldP spid="86" grpId="0"/>
      <p:bldP spid="87" grpId="0"/>
      <p:bldP spid="88" grpId="0" animBg="1"/>
      <p:bldP spid="89" grpId="0"/>
      <p:bldP spid="90" grpId="0"/>
      <p:bldP spid="9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21" name="Freeform 5"/>
          <p:cNvSpPr/>
          <p:nvPr/>
        </p:nvSpPr>
        <p:spPr bwMode="auto">
          <a:xfrm>
            <a:off x="1115075" y="3143250"/>
            <a:ext cx="2027055" cy="1244600"/>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1">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2" name="Freeform 5"/>
          <p:cNvSpPr/>
          <p:nvPr/>
        </p:nvSpPr>
        <p:spPr bwMode="auto">
          <a:xfrm>
            <a:off x="2681436" y="1971677"/>
            <a:ext cx="2027055" cy="2416175"/>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2">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3" name="Freeform 5"/>
          <p:cNvSpPr/>
          <p:nvPr/>
        </p:nvSpPr>
        <p:spPr bwMode="auto">
          <a:xfrm>
            <a:off x="4299295" y="2638427"/>
            <a:ext cx="2027055" cy="1749425"/>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3">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4" name="Freeform 5"/>
          <p:cNvSpPr/>
          <p:nvPr/>
        </p:nvSpPr>
        <p:spPr bwMode="auto">
          <a:xfrm>
            <a:off x="5865655" y="1617651"/>
            <a:ext cx="2027055" cy="2770201"/>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6">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5" name="Freeform 5"/>
          <p:cNvSpPr/>
          <p:nvPr/>
        </p:nvSpPr>
        <p:spPr bwMode="auto">
          <a:xfrm>
            <a:off x="7483513" y="2343150"/>
            <a:ext cx="2027055" cy="2044700"/>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4">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6" name="Freeform 5"/>
          <p:cNvSpPr/>
          <p:nvPr/>
        </p:nvSpPr>
        <p:spPr bwMode="auto">
          <a:xfrm>
            <a:off x="9049874" y="3143250"/>
            <a:ext cx="2027055" cy="1244600"/>
          </a:xfrm>
          <a:custGeom>
            <a:avLst/>
            <a:gdLst>
              <a:gd name="T0" fmla="*/ 278 w 556"/>
              <a:gd name="T1" fmla="*/ 0 h 542"/>
              <a:gd name="T2" fmla="*/ 0 w 556"/>
              <a:gd name="T3" fmla="*/ 542 h 542"/>
              <a:gd name="T4" fmla="*/ 278 w 556"/>
              <a:gd name="T5" fmla="*/ 542 h 542"/>
              <a:gd name="T6" fmla="*/ 556 w 556"/>
              <a:gd name="T7" fmla="*/ 542 h 542"/>
              <a:gd name="T8" fmla="*/ 278 w 556"/>
              <a:gd name="T9" fmla="*/ 0 h 542"/>
            </a:gdLst>
            <a:ahLst/>
            <a:cxnLst>
              <a:cxn ang="0">
                <a:pos x="T0" y="T1"/>
              </a:cxn>
              <a:cxn ang="0">
                <a:pos x="T2" y="T3"/>
              </a:cxn>
              <a:cxn ang="0">
                <a:pos x="T4" y="T5"/>
              </a:cxn>
              <a:cxn ang="0">
                <a:pos x="T6" y="T7"/>
              </a:cxn>
              <a:cxn ang="0">
                <a:pos x="T8" y="T9"/>
              </a:cxn>
            </a:cxnLst>
            <a:rect l="0" t="0" r="r" b="b"/>
            <a:pathLst>
              <a:path w="556" h="542">
                <a:moveTo>
                  <a:pt x="278" y="0"/>
                </a:moveTo>
                <a:cubicBezTo>
                  <a:pt x="83" y="0"/>
                  <a:pt x="123" y="437"/>
                  <a:pt x="0" y="542"/>
                </a:cubicBezTo>
                <a:cubicBezTo>
                  <a:pt x="278" y="542"/>
                  <a:pt x="278" y="542"/>
                  <a:pt x="278" y="542"/>
                </a:cubicBezTo>
                <a:cubicBezTo>
                  <a:pt x="556" y="542"/>
                  <a:pt x="556" y="542"/>
                  <a:pt x="556" y="542"/>
                </a:cubicBezTo>
                <a:cubicBezTo>
                  <a:pt x="433" y="437"/>
                  <a:pt x="473" y="0"/>
                  <a:pt x="278" y="0"/>
                </a:cubicBezTo>
                <a:close/>
              </a:path>
            </a:pathLst>
          </a:custGeom>
          <a:solidFill>
            <a:schemeClr val="accent5">
              <a:alpha val="91000"/>
            </a:schemeClr>
          </a:solidFill>
          <a:ln>
            <a:noFill/>
          </a:ln>
        </p:spPr>
        <p:txBody>
          <a:bodyPr vert="horz" wrap="square" lIns="91440" tIns="45720" rIns="91440" bIns="45720" numCol="1" anchor="t" anchorCtr="0" compatLnSpc="1"/>
          <a:lstStyle/>
          <a:p>
            <a:endParaRPr lang="id-ID">
              <a:latin typeface="+mn-ea"/>
              <a:cs typeface="+mn-ea"/>
            </a:endParaRPr>
          </a:p>
        </p:txBody>
      </p:sp>
      <p:sp>
        <p:nvSpPr>
          <p:cNvPr id="27" name="Rectangle 26"/>
          <p:cNvSpPr/>
          <p:nvPr/>
        </p:nvSpPr>
        <p:spPr>
          <a:xfrm>
            <a:off x="6719543" y="1790259"/>
            <a:ext cx="319276" cy="369332"/>
          </a:xfrm>
          <a:prstGeom prst="rect">
            <a:avLst/>
          </a:prstGeom>
        </p:spPr>
        <p:txBody>
          <a:bodyPr wrap="none">
            <a:spAutoFit/>
          </a:bodyPr>
          <a:lstStyle/>
          <a:p>
            <a:pPr algn="ctr"/>
            <a:r>
              <a:rPr lang="en-AU" dirty="0">
                <a:solidFill>
                  <a:srgbClr val="FFFFFF"/>
                </a:solidFill>
                <a:latin typeface="+mn-ea"/>
                <a:cs typeface="+mn-ea"/>
              </a:rPr>
              <a:t>4</a:t>
            </a:r>
            <a:endParaRPr lang="en-US" dirty="0">
              <a:solidFill>
                <a:srgbClr val="FFFFFF"/>
              </a:solidFill>
              <a:latin typeface="+mn-ea"/>
              <a:cs typeface="+mn-ea"/>
            </a:endParaRPr>
          </a:p>
        </p:txBody>
      </p:sp>
      <p:sp>
        <p:nvSpPr>
          <p:cNvPr id="28" name="Rectangle 27"/>
          <p:cNvSpPr/>
          <p:nvPr/>
        </p:nvSpPr>
        <p:spPr>
          <a:xfrm>
            <a:off x="5153182" y="2810430"/>
            <a:ext cx="319276" cy="369332"/>
          </a:xfrm>
          <a:prstGeom prst="rect">
            <a:avLst/>
          </a:prstGeom>
        </p:spPr>
        <p:txBody>
          <a:bodyPr wrap="none">
            <a:spAutoFit/>
          </a:bodyPr>
          <a:lstStyle/>
          <a:p>
            <a:pPr algn="ctr"/>
            <a:r>
              <a:rPr lang="en-AU" dirty="0">
                <a:solidFill>
                  <a:srgbClr val="FFFFFF"/>
                </a:solidFill>
                <a:latin typeface="+mn-ea"/>
                <a:cs typeface="+mn-ea"/>
              </a:rPr>
              <a:t>3</a:t>
            </a:r>
            <a:endParaRPr lang="en-US" dirty="0">
              <a:solidFill>
                <a:srgbClr val="FFFFFF"/>
              </a:solidFill>
              <a:latin typeface="+mn-ea"/>
              <a:cs typeface="+mn-ea"/>
            </a:endParaRPr>
          </a:p>
        </p:txBody>
      </p:sp>
      <p:sp>
        <p:nvSpPr>
          <p:cNvPr id="29" name="Rectangle 28"/>
          <p:cNvSpPr/>
          <p:nvPr/>
        </p:nvSpPr>
        <p:spPr>
          <a:xfrm>
            <a:off x="8337401" y="2568614"/>
            <a:ext cx="319276" cy="369332"/>
          </a:xfrm>
          <a:prstGeom prst="rect">
            <a:avLst/>
          </a:prstGeom>
        </p:spPr>
        <p:txBody>
          <a:bodyPr wrap="none">
            <a:spAutoFit/>
          </a:bodyPr>
          <a:lstStyle/>
          <a:p>
            <a:pPr algn="ctr"/>
            <a:r>
              <a:rPr lang="en-AU" dirty="0">
                <a:solidFill>
                  <a:srgbClr val="FFFFFF"/>
                </a:solidFill>
                <a:latin typeface="+mn-ea"/>
                <a:cs typeface="+mn-ea"/>
              </a:rPr>
              <a:t>5</a:t>
            </a:r>
            <a:endParaRPr lang="en-AU" dirty="0">
              <a:solidFill>
                <a:srgbClr val="FFFFFF"/>
              </a:solidFill>
              <a:latin typeface="+mn-ea"/>
              <a:cs typeface="+mn-ea"/>
            </a:endParaRPr>
          </a:p>
        </p:txBody>
      </p:sp>
      <p:sp>
        <p:nvSpPr>
          <p:cNvPr id="30" name="Rectangle 29"/>
          <p:cNvSpPr/>
          <p:nvPr/>
        </p:nvSpPr>
        <p:spPr>
          <a:xfrm>
            <a:off x="9903761" y="3273464"/>
            <a:ext cx="319276" cy="369332"/>
          </a:xfrm>
          <a:prstGeom prst="rect">
            <a:avLst/>
          </a:prstGeom>
        </p:spPr>
        <p:txBody>
          <a:bodyPr wrap="none">
            <a:spAutoFit/>
          </a:bodyPr>
          <a:lstStyle/>
          <a:p>
            <a:pPr lvl="0" algn="ctr"/>
            <a:r>
              <a:rPr lang="en-AU" dirty="0">
                <a:solidFill>
                  <a:schemeClr val="bg1"/>
                </a:solidFill>
                <a:latin typeface="+mn-ea"/>
                <a:cs typeface="+mn-ea"/>
              </a:rPr>
              <a:t>6</a:t>
            </a:r>
            <a:endParaRPr lang="en-US" dirty="0">
              <a:solidFill>
                <a:schemeClr val="bg1"/>
              </a:solidFill>
              <a:latin typeface="+mn-ea"/>
              <a:cs typeface="+mn-ea"/>
            </a:endParaRPr>
          </a:p>
        </p:txBody>
      </p:sp>
      <p:sp>
        <p:nvSpPr>
          <p:cNvPr id="31" name="Rectangle 30"/>
          <p:cNvSpPr/>
          <p:nvPr/>
        </p:nvSpPr>
        <p:spPr>
          <a:xfrm>
            <a:off x="3535323" y="2111930"/>
            <a:ext cx="319276" cy="369332"/>
          </a:xfrm>
          <a:prstGeom prst="rect">
            <a:avLst/>
          </a:prstGeom>
        </p:spPr>
        <p:txBody>
          <a:bodyPr wrap="none">
            <a:spAutoFit/>
          </a:bodyPr>
          <a:lstStyle/>
          <a:p>
            <a:pPr algn="ctr"/>
            <a:r>
              <a:rPr lang="en-AU" dirty="0">
                <a:solidFill>
                  <a:srgbClr val="FFFFFF"/>
                </a:solidFill>
                <a:latin typeface="+mn-ea"/>
                <a:cs typeface="+mn-ea"/>
              </a:rPr>
              <a:t>2</a:t>
            </a:r>
            <a:endParaRPr lang="en-US" dirty="0">
              <a:solidFill>
                <a:srgbClr val="FFFFFF"/>
              </a:solidFill>
              <a:latin typeface="+mn-ea"/>
              <a:cs typeface="+mn-ea"/>
            </a:endParaRPr>
          </a:p>
        </p:txBody>
      </p:sp>
      <p:sp>
        <p:nvSpPr>
          <p:cNvPr id="32" name="Rectangle 31"/>
          <p:cNvSpPr/>
          <p:nvPr/>
        </p:nvSpPr>
        <p:spPr>
          <a:xfrm>
            <a:off x="1968909" y="3302039"/>
            <a:ext cx="319276" cy="369332"/>
          </a:xfrm>
          <a:prstGeom prst="rect">
            <a:avLst/>
          </a:prstGeom>
        </p:spPr>
        <p:txBody>
          <a:bodyPr wrap="none">
            <a:spAutoFit/>
          </a:bodyPr>
          <a:lstStyle/>
          <a:p>
            <a:pPr algn="ctr"/>
            <a:r>
              <a:rPr lang="en-AU" dirty="0">
                <a:solidFill>
                  <a:schemeClr val="bg1"/>
                </a:solidFill>
                <a:latin typeface="+mn-ea"/>
                <a:cs typeface="+mn-ea"/>
              </a:rPr>
              <a:t>1</a:t>
            </a:r>
            <a:endParaRPr lang="en-US" dirty="0">
              <a:solidFill>
                <a:schemeClr val="bg1"/>
              </a:solidFill>
              <a:latin typeface="+mn-ea"/>
              <a:cs typeface="+mn-ea"/>
            </a:endParaRPr>
          </a:p>
        </p:txBody>
      </p:sp>
      <p:sp>
        <p:nvSpPr>
          <p:cNvPr id="33" name="Text Placeholder 33"/>
          <p:cNvSpPr txBox="1"/>
          <p:nvPr/>
        </p:nvSpPr>
        <p:spPr>
          <a:xfrm>
            <a:off x="3346578"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概念</a:t>
            </a:r>
            <a:r>
              <a:rPr lang="en-AU" sz="1000" dirty="0">
                <a:solidFill>
                  <a:schemeClr val="bg1"/>
                </a:solidFill>
                <a:latin typeface="+mn-ea"/>
                <a:cs typeface="+mn-ea"/>
              </a:rPr>
              <a:t> &amp;</a:t>
            </a:r>
            <a:endParaRPr lang="en-AU" sz="1000" dirty="0">
              <a:solidFill>
                <a:schemeClr val="bg1"/>
              </a:solidFill>
              <a:latin typeface="+mn-ea"/>
              <a:cs typeface="+mn-ea"/>
            </a:endParaRPr>
          </a:p>
          <a:p>
            <a:pPr marL="0" indent="0" algn="ctr">
              <a:lnSpc>
                <a:spcPct val="100000"/>
              </a:lnSpc>
              <a:spcBef>
                <a:spcPts val="0"/>
              </a:spcBef>
              <a:buNone/>
            </a:pPr>
            <a:r>
              <a:rPr lang="en-AU" sz="1000" dirty="0">
                <a:solidFill>
                  <a:schemeClr val="bg1"/>
                </a:solidFill>
                <a:latin typeface="+mn-ea"/>
                <a:cs typeface="+mn-ea"/>
              </a:rPr>
              <a:t> </a:t>
            </a:r>
            <a:r>
              <a:rPr lang="zh-CN" altLang="en-US" sz="1000" dirty="0">
                <a:solidFill>
                  <a:schemeClr val="bg1"/>
                </a:solidFill>
                <a:latin typeface="+mn-ea"/>
                <a:cs typeface="+mn-ea"/>
              </a:rPr>
              <a:t>创意</a:t>
            </a:r>
            <a:endParaRPr lang="en-AU" sz="1000" dirty="0">
              <a:solidFill>
                <a:schemeClr val="bg1"/>
              </a:solidFill>
              <a:latin typeface="+mn-ea"/>
              <a:cs typeface="+mn-ea"/>
            </a:endParaRPr>
          </a:p>
        </p:txBody>
      </p:sp>
      <p:sp>
        <p:nvSpPr>
          <p:cNvPr id="38" name="Text Placeholder 33"/>
          <p:cNvSpPr txBox="1"/>
          <p:nvPr/>
        </p:nvSpPr>
        <p:spPr>
          <a:xfrm>
            <a:off x="1780164"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系统</a:t>
            </a:r>
            <a:endParaRPr lang="en-AU" sz="1000" dirty="0">
              <a:solidFill>
                <a:schemeClr val="bg1"/>
              </a:solidFill>
              <a:latin typeface="+mn-ea"/>
              <a:cs typeface="+mn-ea"/>
            </a:endParaRPr>
          </a:p>
          <a:p>
            <a:pPr marL="0" indent="0" algn="ctr">
              <a:lnSpc>
                <a:spcPct val="100000"/>
              </a:lnSpc>
              <a:spcBef>
                <a:spcPts val="0"/>
              </a:spcBef>
              <a:buNone/>
            </a:pPr>
            <a:r>
              <a:rPr lang="zh-CN" altLang="en-US" sz="1000" dirty="0">
                <a:solidFill>
                  <a:schemeClr val="bg1"/>
                </a:solidFill>
                <a:latin typeface="+mn-ea"/>
                <a:cs typeface="+mn-ea"/>
              </a:rPr>
              <a:t>安全</a:t>
            </a:r>
            <a:endParaRPr lang="en-AU" sz="1000" dirty="0">
              <a:solidFill>
                <a:schemeClr val="bg1"/>
              </a:solidFill>
              <a:latin typeface="+mn-ea"/>
              <a:cs typeface="+mn-ea"/>
            </a:endParaRPr>
          </a:p>
        </p:txBody>
      </p:sp>
      <p:sp>
        <p:nvSpPr>
          <p:cNvPr id="41" name="Text Placeholder 33"/>
          <p:cNvSpPr txBox="1"/>
          <p:nvPr/>
        </p:nvSpPr>
        <p:spPr>
          <a:xfrm>
            <a:off x="6530797"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数据</a:t>
            </a:r>
            <a:endParaRPr lang="en-AU" sz="1000" dirty="0">
              <a:solidFill>
                <a:schemeClr val="bg1"/>
              </a:solidFill>
              <a:latin typeface="+mn-ea"/>
              <a:cs typeface="+mn-ea"/>
            </a:endParaRPr>
          </a:p>
          <a:p>
            <a:pPr marL="0" indent="0" algn="ctr">
              <a:lnSpc>
                <a:spcPct val="100000"/>
              </a:lnSpc>
              <a:spcBef>
                <a:spcPts val="0"/>
              </a:spcBef>
              <a:buNone/>
            </a:pPr>
            <a:r>
              <a:rPr lang="zh-CN" altLang="en-US" sz="1000" dirty="0">
                <a:solidFill>
                  <a:schemeClr val="bg1"/>
                </a:solidFill>
                <a:latin typeface="+mn-ea"/>
                <a:cs typeface="+mn-ea"/>
              </a:rPr>
              <a:t>分析</a:t>
            </a:r>
            <a:endParaRPr lang="en-AU" sz="1000" dirty="0">
              <a:solidFill>
                <a:schemeClr val="bg1"/>
              </a:solidFill>
              <a:latin typeface="+mn-ea"/>
              <a:cs typeface="+mn-ea"/>
            </a:endParaRPr>
          </a:p>
        </p:txBody>
      </p:sp>
      <p:sp>
        <p:nvSpPr>
          <p:cNvPr id="43" name="Text Placeholder 33"/>
          <p:cNvSpPr txBox="1"/>
          <p:nvPr/>
        </p:nvSpPr>
        <p:spPr>
          <a:xfrm>
            <a:off x="4964437"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商业</a:t>
            </a:r>
            <a:endParaRPr lang="en-AU" sz="1000" dirty="0">
              <a:solidFill>
                <a:schemeClr val="bg1"/>
              </a:solidFill>
              <a:latin typeface="+mn-ea"/>
              <a:cs typeface="+mn-ea"/>
            </a:endParaRPr>
          </a:p>
          <a:p>
            <a:pPr marL="0" indent="0" algn="ctr">
              <a:lnSpc>
                <a:spcPct val="100000"/>
              </a:lnSpc>
              <a:spcBef>
                <a:spcPts val="0"/>
              </a:spcBef>
              <a:buNone/>
            </a:pPr>
            <a:r>
              <a:rPr lang="zh-CN" altLang="en-US" sz="1000" dirty="0">
                <a:solidFill>
                  <a:schemeClr val="bg1"/>
                </a:solidFill>
                <a:latin typeface="+mn-ea"/>
                <a:cs typeface="+mn-ea"/>
              </a:rPr>
              <a:t>策略</a:t>
            </a:r>
            <a:endParaRPr lang="en-AU" sz="1000" dirty="0">
              <a:solidFill>
                <a:schemeClr val="bg1"/>
              </a:solidFill>
              <a:latin typeface="+mn-ea"/>
              <a:cs typeface="+mn-ea"/>
            </a:endParaRPr>
          </a:p>
        </p:txBody>
      </p:sp>
      <p:sp>
        <p:nvSpPr>
          <p:cNvPr id="45" name="Text Placeholder 33"/>
          <p:cNvSpPr txBox="1"/>
          <p:nvPr/>
        </p:nvSpPr>
        <p:spPr>
          <a:xfrm>
            <a:off x="9663517"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产品</a:t>
            </a:r>
            <a:endParaRPr lang="en-US" altLang="zh-CN" sz="1000" dirty="0">
              <a:solidFill>
                <a:schemeClr val="bg1"/>
              </a:solidFill>
              <a:latin typeface="+mn-ea"/>
              <a:cs typeface="+mn-ea"/>
            </a:endParaRPr>
          </a:p>
          <a:p>
            <a:pPr marL="0" indent="0" algn="ctr">
              <a:lnSpc>
                <a:spcPct val="100000"/>
              </a:lnSpc>
              <a:spcBef>
                <a:spcPts val="0"/>
              </a:spcBef>
              <a:buNone/>
            </a:pPr>
            <a:r>
              <a:rPr lang="zh-CN" altLang="en-US" sz="1000" dirty="0">
                <a:solidFill>
                  <a:schemeClr val="bg1"/>
                </a:solidFill>
                <a:latin typeface="+mn-ea"/>
                <a:cs typeface="+mn-ea"/>
              </a:rPr>
              <a:t>发布</a:t>
            </a:r>
            <a:endParaRPr lang="en-AU" sz="1000" dirty="0">
              <a:solidFill>
                <a:schemeClr val="bg1"/>
              </a:solidFill>
              <a:latin typeface="+mn-ea"/>
              <a:cs typeface="+mn-ea"/>
            </a:endParaRPr>
          </a:p>
        </p:txBody>
      </p:sp>
      <p:sp>
        <p:nvSpPr>
          <p:cNvPr id="47" name="Text Placeholder 33"/>
          <p:cNvSpPr txBox="1"/>
          <p:nvPr/>
        </p:nvSpPr>
        <p:spPr>
          <a:xfrm>
            <a:off x="8148655" y="3929392"/>
            <a:ext cx="696769" cy="431471"/>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000" dirty="0">
                <a:solidFill>
                  <a:schemeClr val="bg1"/>
                </a:solidFill>
                <a:latin typeface="+mn-ea"/>
                <a:cs typeface="+mn-ea"/>
              </a:rPr>
              <a:t>销售</a:t>
            </a:r>
            <a:endParaRPr lang="en-AU" sz="1000" dirty="0">
              <a:solidFill>
                <a:schemeClr val="bg1"/>
              </a:solidFill>
              <a:latin typeface="+mn-ea"/>
              <a:cs typeface="+mn-ea"/>
            </a:endParaRPr>
          </a:p>
          <a:p>
            <a:pPr marL="0" indent="0" algn="ctr">
              <a:lnSpc>
                <a:spcPct val="100000"/>
              </a:lnSpc>
              <a:spcBef>
                <a:spcPts val="0"/>
              </a:spcBef>
              <a:buNone/>
            </a:pPr>
            <a:r>
              <a:rPr lang="zh-CN" altLang="en-US" sz="1000" dirty="0">
                <a:solidFill>
                  <a:schemeClr val="bg1"/>
                </a:solidFill>
                <a:latin typeface="+mn-ea"/>
                <a:cs typeface="+mn-ea"/>
              </a:rPr>
              <a:t>策略</a:t>
            </a:r>
            <a:endParaRPr lang="en-AU" sz="1000" dirty="0">
              <a:solidFill>
                <a:schemeClr val="bg1"/>
              </a:solidFill>
              <a:latin typeface="+mn-ea"/>
              <a:cs typeface="+mn-ea"/>
            </a:endParaRPr>
          </a:p>
        </p:txBody>
      </p:sp>
      <p:sp>
        <p:nvSpPr>
          <p:cNvPr id="50" name="Text Placeholder 32"/>
          <p:cNvSpPr txBox="1"/>
          <p:nvPr/>
        </p:nvSpPr>
        <p:spPr>
          <a:xfrm>
            <a:off x="1938536" y="4878201"/>
            <a:ext cx="8912874" cy="90539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zh-CN" altLang="en-US" sz="1000" dirty="0">
                <a:solidFill>
                  <a:srgbClr val="7F7F7F"/>
                </a:solidFill>
                <a:latin typeface="+mn-ea"/>
                <a:cs typeface="+mn-ea"/>
              </a:rPr>
              <a:t>此处添加详细文本描述，建议与标题相关并符合整体语言风格，语言描述尽量简洁生动。尽量将每页幻灯片的字数控制在</a:t>
            </a:r>
            <a:r>
              <a:rPr lang="en-US" altLang="zh-CN" sz="1000" dirty="0">
                <a:solidFill>
                  <a:srgbClr val="7F7F7F"/>
                </a:solidFill>
                <a:latin typeface="+mn-ea"/>
                <a:cs typeface="+mn-ea"/>
              </a:rPr>
              <a:t>200</a:t>
            </a:r>
            <a:r>
              <a:rPr lang="zh-CN" altLang="en-US" sz="1000" dirty="0">
                <a:solidFill>
                  <a:srgbClr val="7F7F7F"/>
                </a:solidFill>
                <a:latin typeface="+mn-ea"/>
                <a:cs typeface="+mn-ea"/>
              </a:rPr>
              <a:t>字以内，据统计每页幻灯片的最好控制在</a:t>
            </a:r>
            <a:r>
              <a:rPr lang="en-US" altLang="zh-CN" sz="1000" dirty="0">
                <a:solidFill>
                  <a:srgbClr val="7F7F7F"/>
                </a:solidFill>
                <a:latin typeface="+mn-ea"/>
                <a:cs typeface="+mn-ea"/>
              </a:rPr>
              <a:t>5</a:t>
            </a:r>
            <a:r>
              <a:rPr lang="zh-CN" altLang="en-US" sz="1000" dirty="0">
                <a:solidFill>
                  <a:srgbClr val="7F7F7F"/>
                </a:solidFill>
                <a:latin typeface="+mn-ea"/>
                <a:cs typeface="+mn-ea"/>
              </a:rPr>
              <a:t>分钟之内。此处添加详细文本描述，建议与标题相关并符合整体语言风格，语言描述尽量简洁生动。尽量将每页幻灯片的字数控制在</a:t>
            </a:r>
            <a:r>
              <a:rPr lang="en-US" altLang="zh-CN" sz="1000" dirty="0">
                <a:solidFill>
                  <a:srgbClr val="7F7F7F"/>
                </a:solidFill>
                <a:latin typeface="+mn-ea"/>
                <a:cs typeface="+mn-ea"/>
              </a:rPr>
              <a:t>200</a:t>
            </a:r>
            <a:r>
              <a:rPr lang="zh-CN" altLang="en-US" sz="1000" dirty="0">
                <a:solidFill>
                  <a:srgbClr val="7F7F7F"/>
                </a:solidFill>
                <a:latin typeface="+mn-ea"/>
                <a:cs typeface="+mn-ea"/>
              </a:rPr>
              <a:t>字以内，据统计每页幻灯片的最好控制在</a:t>
            </a:r>
            <a:r>
              <a:rPr lang="en-US" altLang="zh-CN" sz="1000" dirty="0">
                <a:solidFill>
                  <a:srgbClr val="7F7F7F"/>
                </a:solidFill>
                <a:latin typeface="+mn-ea"/>
                <a:cs typeface="+mn-ea"/>
              </a:rPr>
              <a:t>5</a:t>
            </a:r>
            <a:r>
              <a:rPr lang="zh-CN" altLang="en-US" sz="1000" dirty="0">
                <a:solidFill>
                  <a:srgbClr val="7F7F7F"/>
                </a:solidFill>
                <a:latin typeface="+mn-ea"/>
                <a:cs typeface="+mn-ea"/>
              </a:rPr>
              <a:t>分钟之内。</a:t>
            </a:r>
            <a:endParaRPr lang="zh-CN" altLang="en-US" sz="1000" dirty="0">
              <a:solidFill>
                <a:srgbClr val="7F7F7F"/>
              </a:solidFill>
              <a:latin typeface="+mn-ea"/>
              <a:cs typeface="+mn-ea"/>
            </a:endParaRPr>
          </a:p>
        </p:txBody>
      </p:sp>
      <p:sp>
        <p:nvSpPr>
          <p:cNvPr id="34" name="Freeform 116"/>
          <p:cNvSpPr>
            <a:spLocks noEditPoints="1"/>
          </p:cNvSpPr>
          <p:nvPr/>
        </p:nvSpPr>
        <p:spPr bwMode="auto">
          <a:xfrm>
            <a:off x="1063878" y="4830956"/>
            <a:ext cx="716285" cy="632097"/>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tx2"/>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down)">
                                      <p:cBhvr>
                                        <p:cTn id="10" dur="500"/>
                                        <p:tgtEl>
                                          <p:spTgt spid="3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down)">
                                      <p:cBhvr>
                                        <p:cTn id="13" dur="500"/>
                                        <p:tgtEl>
                                          <p:spTgt spid="3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wipe(down)">
                                      <p:cBhvr>
                                        <p:cTn id="18" dur="500"/>
                                        <p:tgtEl>
                                          <p:spTgt spid="33"/>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down)">
                                      <p:cBhvr>
                                        <p:cTn id="21" dur="500"/>
                                        <p:tgtEl>
                                          <p:spTgt spid="31"/>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down)">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wipe(down)">
                                      <p:cBhvr>
                                        <p:cTn id="29" dur="500"/>
                                        <p:tgtEl>
                                          <p:spTgt spid="2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down)">
                                      <p:cBhvr>
                                        <p:cTn id="32" dur="500"/>
                                        <p:tgtEl>
                                          <p:spTgt spid="43"/>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down)">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wipe(down)">
                                      <p:cBhvr>
                                        <p:cTn id="40" dur="500"/>
                                        <p:tgtEl>
                                          <p:spTgt spid="24"/>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wipe(down)">
                                      <p:cBhvr>
                                        <p:cTn id="43" dur="500"/>
                                        <p:tgtEl>
                                          <p:spTgt spid="41"/>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wipe(down)">
                                      <p:cBhvr>
                                        <p:cTn id="46" dur="500"/>
                                        <p:tgtEl>
                                          <p:spTgt spid="2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wipe(down)">
                                      <p:cBhvr>
                                        <p:cTn id="51" dur="500"/>
                                        <p:tgtEl>
                                          <p:spTgt spid="25"/>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47"/>
                                        </p:tgtEl>
                                        <p:attrNameLst>
                                          <p:attrName>style.visibility</p:attrName>
                                        </p:attrNameLst>
                                      </p:cBhvr>
                                      <p:to>
                                        <p:strVal val="visible"/>
                                      </p:to>
                                    </p:set>
                                    <p:animEffect transition="in" filter="wipe(down)">
                                      <p:cBhvr>
                                        <p:cTn id="54" dur="500"/>
                                        <p:tgtEl>
                                          <p:spTgt spid="47"/>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500"/>
                                        <p:tgtEl>
                                          <p:spTgt spid="2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wipe(down)">
                                      <p:cBhvr>
                                        <p:cTn id="62" dur="500"/>
                                        <p:tgtEl>
                                          <p:spTgt spid="26"/>
                                        </p:tgtEl>
                                      </p:cBhvr>
                                    </p:animEffect>
                                  </p:childTnLst>
                                </p:cTn>
                              </p:par>
                              <p:par>
                                <p:cTn id="63" presetID="22" presetClass="entr" presetSubtype="4" fill="hold" grpId="0" nodeType="with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wipe(down)">
                                      <p:cBhvr>
                                        <p:cTn id="65" dur="500"/>
                                        <p:tgtEl>
                                          <p:spTgt spid="30"/>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wipe(down)">
                                      <p:cBhvr>
                                        <p:cTn id="68" dur="500"/>
                                        <p:tgtEl>
                                          <p:spTgt spid="4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50"/>
                                        </p:tgtEl>
                                        <p:attrNameLst>
                                          <p:attrName>style.visibility</p:attrName>
                                        </p:attrNameLst>
                                      </p:cBhvr>
                                      <p:to>
                                        <p:strVal val="visible"/>
                                      </p:to>
                                    </p:set>
                                    <p:animEffect transition="in" filter="fade">
                                      <p:cBhvr>
                                        <p:cTn id="7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27" grpId="0"/>
      <p:bldP spid="28" grpId="0"/>
      <p:bldP spid="29" grpId="0"/>
      <p:bldP spid="30" grpId="0"/>
      <p:bldP spid="31" grpId="0"/>
      <p:bldP spid="32" grpId="0"/>
      <p:bldP spid="33" grpId="0"/>
      <p:bldP spid="38" grpId="0"/>
      <p:bldP spid="41" grpId="0"/>
      <p:bldP spid="43" grpId="0"/>
      <p:bldP spid="45" grpId="0"/>
      <p:bldP spid="47" grpId="0"/>
      <p:bldP spid="5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12"/>
          <p:cNvGrpSpPr/>
          <p:nvPr/>
        </p:nvGrpSpPr>
        <p:grpSpPr bwMode="auto">
          <a:xfrm>
            <a:off x="8129026" y="2644082"/>
            <a:ext cx="2226443" cy="2146300"/>
            <a:chOff x="0" y="0"/>
            <a:chExt cx="1671177" cy="1609411"/>
          </a:xfrm>
        </p:grpSpPr>
        <p:sp>
          <p:nvSpPr>
            <p:cNvPr id="35"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36" name="TextBox 14"/>
            <p:cNvSpPr txBox="1">
              <a:spLocks noChangeArrowheads="1"/>
            </p:cNvSpPr>
            <p:nvPr/>
          </p:nvSpPr>
          <p:spPr bwMode="auto">
            <a:xfrm>
              <a:off x="680641" y="543095"/>
              <a:ext cx="521235"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itchFamily="2" charset="-122"/>
                </a:defRPr>
              </a:lvl1pPr>
              <a:lvl2pPr marL="742950" indent="-285750" eaLnBrk="0" hangingPunct="0">
                <a:defRPr>
                  <a:solidFill>
                    <a:schemeClr val="tx1"/>
                  </a:solidFill>
                  <a:latin typeface="Calibri" panose="020F0502020204030204" charset="0"/>
                  <a:ea typeface="宋体" pitchFamily="2" charset="-122"/>
                </a:defRPr>
              </a:lvl2pPr>
              <a:lvl3pPr marL="1143000" indent="-228600" eaLnBrk="0" hangingPunct="0">
                <a:defRPr>
                  <a:solidFill>
                    <a:schemeClr val="tx1"/>
                  </a:solidFill>
                  <a:latin typeface="Calibri" panose="020F0502020204030204" charset="0"/>
                  <a:ea typeface="宋体" pitchFamily="2" charset="-122"/>
                </a:defRPr>
              </a:lvl3pPr>
              <a:lvl4pPr marL="1600200" indent="-228600" eaLnBrk="0" hangingPunct="0">
                <a:defRPr>
                  <a:solidFill>
                    <a:schemeClr val="tx1"/>
                  </a:solidFill>
                  <a:latin typeface="Calibri" panose="020F0502020204030204" charset="0"/>
                  <a:ea typeface="宋体" pitchFamily="2" charset="-122"/>
                </a:defRPr>
              </a:lvl4pPr>
              <a:lvl5pPr marL="2057400" indent="-228600" eaLnBrk="0" hangingPunct="0">
                <a:defRPr>
                  <a:solidFill>
                    <a:schemeClr val="tx1"/>
                  </a:solidFill>
                  <a:latin typeface="Calibri" panose="020F050202020403020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9pPr>
            </a:lstStyle>
            <a:p>
              <a:pPr eaLnBrk="1" hangingPunct="1"/>
              <a:r>
                <a:rPr lang="en-US" altLang="zh-CN" sz="3700">
                  <a:solidFill>
                    <a:srgbClr val="FFFFFF"/>
                  </a:solidFill>
                  <a:latin typeface="Impact" panose="020B0806030902050204" pitchFamily="34" charset="0"/>
                  <a:ea typeface="+mn-ea"/>
                  <a:cs typeface="+mn-ea"/>
                </a:rPr>
                <a:t>05</a:t>
              </a:r>
              <a:endParaRPr lang="zh-CN" altLang="en-US" sz="3700">
                <a:solidFill>
                  <a:srgbClr val="FFFFFF"/>
                </a:solidFill>
                <a:latin typeface="Impact" panose="020B0806030902050204" pitchFamily="34" charset="0"/>
                <a:ea typeface="+mn-ea"/>
                <a:cs typeface="+mn-ea"/>
              </a:endParaRPr>
            </a:p>
          </p:txBody>
        </p:sp>
      </p:grpSp>
      <p:grpSp>
        <p:nvGrpSpPr>
          <p:cNvPr id="37" name="组合 15"/>
          <p:cNvGrpSpPr/>
          <p:nvPr/>
        </p:nvGrpSpPr>
        <p:grpSpPr bwMode="auto">
          <a:xfrm>
            <a:off x="6404166" y="2644082"/>
            <a:ext cx="2364010" cy="2146300"/>
            <a:chOff x="0" y="0"/>
            <a:chExt cx="1773781" cy="1609411"/>
          </a:xfrm>
        </p:grpSpPr>
        <p:grpSp>
          <p:nvGrpSpPr>
            <p:cNvPr id="38" name="组合 16"/>
            <p:cNvGrpSpPr/>
            <p:nvPr/>
          </p:nvGrpSpPr>
          <p:grpSpPr bwMode="auto">
            <a:xfrm>
              <a:off x="0" y="0"/>
              <a:ext cx="1773781" cy="1609411"/>
              <a:chOff x="0" y="0"/>
              <a:chExt cx="1773781" cy="1609411"/>
            </a:xfrm>
          </p:grpSpPr>
          <p:sp>
            <p:nvSpPr>
              <p:cNvPr id="40" name="右箭头 55"/>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41"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39" name="TextBox 17"/>
            <p:cNvSpPr txBox="1">
              <a:spLocks noChangeArrowheads="1"/>
            </p:cNvSpPr>
            <p:nvPr/>
          </p:nvSpPr>
          <p:spPr bwMode="auto">
            <a:xfrm>
              <a:off x="681551" y="543095"/>
              <a:ext cx="507812"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itchFamily="2" charset="-122"/>
                </a:defRPr>
              </a:lvl1pPr>
              <a:lvl2pPr marL="742950" indent="-285750" eaLnBrk="0" hangingPunct="0">
                <a:defRPr>
                  <a:solidFill>
                    <a:schemeClr val="tx1"/>
                  </a:solidFill>
                  <a:latin typeface="Calibri" panose="020F0502020204030204" charset="0"/>
                  <a:ea typeface="宋体" pitchFamily="2" charset="-122"/>
                </a:defRPr>
              </a:lvl2pPr>
              <a:lvl3pPr marL="1143000" indent="-228600" eaLnBrk="0" hangingPunct="0">
                <a:defRPr>
                  <a:solidFill>
                    <a:schemeClr val="tx1"/>
                  </a:solidFill>
                  <a:latin typeface="Calibri" panose="020F0502020204030204" charset="0"/>
                  <a:ea typeface="宋体" pitchFamily="2" charset="-122"/>
                </a:defRPr>
              </a:lvl3pPr>
              <a:lvl4pPr marL="1600200" indent="-228600" eaLnBrk="0" hangingPunct="0">
                <a:defRPr>
                  <a:solidFill>
                    <a:schemeClr val="tx1"/>
                  </a:solidFill>
                  <a:latin typeface="Calibri" panose="020F0502020204030204" charset="0"/>
                  <a:ea typeface="宋体" pitchFamily="2" charset="-122"/>
                </a:defRPr>
              </a:lvl4pPr>
              <a:lvl5pPr marL="2057400" indent="-228600" eaLnBrk="0" hangingPunct="0">
                <a:defRPr>
                  <a:solidFill>
                    <a:schemeClr val="tx1"/>
                  </a:solidFill>
                  <a:latin typeface="Calibri" panose="020F050202020403020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9pPr>
            </a:lstStyle>
            <a:p>
              <a:pPr eaLnBrk="1" hangingPunct="1"/>
              <a:r>
                <a:rPr lang="en-US" altLang="zh-CN" sz="3700">
                  <a:solidFill>
                    <a:srgbClr val="FFFFFF"/>
                  </a:solidFill>
                  <a:latin typeface="Impact" panose="020B0806030902050204" pitchFamily="34" charset="0"/>
                  <a:ea typeface="+mn-ea"/>
                  <a:cs typeface="+mn-ea"/>
                </a:rPr>
                <a:t>04</a:t>
              </a:r>
              <a:endParaRPr lang="zh-CN" altLang="en-US" sz="3700">
                <a:solidFill>
                  <a:srgbClr val="FFFFFF"/>
                </a:solidFill>
                <a:latin typeface="Impact" panose="020B0806030902050204" pitchFamily="34" charset="0"/>
                <a:ea typeface="+mn-ea"/>
                <a:cs typeface="+mn-ea"/>
              </a:endParaRPr>
            </a:p>
          </p:txBody>
        </p:sp>
      </p:grpSp>
      <p:grpSp>
        <p:nvGrpSpPr>
          <p:cNvPr id="42" name="组合 20"/>
          <p:cNvGrpSpPr/>
          <p:nvPr/>
        </p:nvGrpSpPr>
        <p:grpSpPr bwMode="auto">
          <a:xfrm>
            <a:off x="4785128" y="2644082"/>
            <a:ext cx="2364008" cy="2146300"/>
            <a:chOff x="0" y="0"/>
            <a:chExt cx="1773781" cy="1609411"/>
          </a:xfrm>
        </p:grpSpPr>
        <p:grpSp>
          <p:nvGrpSpPr>
            <p:cNvPr id="43" name="组合 21"/>
            <p:cNvGrpSpPr/>
            <p:nvPr/>
          </p:nvGrpSpPr>
          <p:grpSpPr bwMode="auto">
            <a:xfrm>
              <a:off x="0" y="0"/>
              <a:ext cx="1773781" cy="1609411"/>
              <a:chOff x="0" y="0"/>
              <a:chExt cx="1773781" cy="1609411"/>
            </a:xfrm>
          </p:grpSpPr>
          <p:sp>
            <p:nvSpPr>
              <p:cNvPr id="45" name="右箭头 55"/>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46"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44" name="TextBox 22"/>
            <p:cNvSpPr txBox="1">
              <a:spLocks noChangeArrowheads="1"/>
            </p:cNvSpPr>
            <p:nvPr/>
          </p:nvSpPr>
          <p:spPr bwMode="auto">
            <a:xfrm>
              <a:off x="681551" y="543095"/>
              <a:ext cx="518638"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itchFamily="2" charset="-122"/>
                </a:defRPr>
              </a:lvl1pPr>
              <a:lvl2pPr marL="742950" indent="-285750" eaLnBrk="0" hangingPunct="0">
                <a:defRPr>
                  <a:solidFill>
                    <a:schemeClr val="tx1"/>
                  </a:solidFill>
                  <a:latin typeface="Calibri" panose="020F0502020204030204" charset="0"/>
                  <a:ea typeface="宋体" pitchFamily="2" charset="-122"/>
                </a:defRPr>
              </a:lvl2pPr>
              <a:lvl3pPr marL="1143000" indent="-228600" eaLnBrk="0" hangingPunct="0">
                <a:defRPr>
                  <a:solidFill>
                    <a:schemeClr val="tx1"/>
                  </a:solidFill>
                  <a:latin typeface="Calibri" panose="020F0502020204030204" charset="0"/>
                  <a:ea typeface="宋体" pitchFamily="2" charset="-122"/>
                </a:defRPr>
              </a:lvl3pPr>
              <a:lvl4pPr marL="1600200" indent="-228600" eaLnBrk="0" hangingPunct="0">
                <a:defRPr>
                  <a:solidFill>
                    <a:schemeClr val="tx1"/>
                  </a:solidFill>
                  <a:latin typeface="Calibri" panose="020F0502020204030204" charset="0"/>
                  <a:ea typeface="宋体" pitchFamily="2" charset="-122"/>
                </a:defRPr>
              </a:lvl4pPr>
              <a:lvl5pPr marL="2057400" indent="-228600" eaLnBrk="0" hangingPunct="0">
                <a:defRPr>
                  <a:solidFill>
                    <a:schemeClr val="tx1"/>
                  </a:solidFill>
                  <a:latin typeface="Calibri" panose="020F050202020403020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9pPr>
            </a:lstStyle>
            <a:p>
              <a:pPr eaLnBrk="1" hangingPunct="1"/>
              <a:r>
                <a:rPr lang="en-US" altLang="zh-CN" sz="3700">
                  <a:solidFill>
                    <a:srgbClr val="FFFFFF"/>
                  </a:solidFill>
                  <a:latin typeface="Impact" panose="020B0806030902050204" pitchFamily="34" charset="0"/>
                  <a:ea typeface="+mn-ea"/>
                  <a:cs typeface="+mn-ea"/>
                </a:rPr>
                <a:t>03</a:t>
              </a:r>
              <a:endParaRPr lang="zh-CN" altLang="en-US" sz="3700">
                <a:solidFill>
                  <a:srgbClr val="FFFFFF"/>
                </a:solidFill>
                <a:latin typeface="Impact" panose="020B0806030902050204" pitchFamily="34" charset="0"/>
                <a:ea typeface="+mn-ea"/>
                <a:cs typeface="+mn-ea"/>
              </a:endParaRPr>
            </a:p>
          </p:txBody>
        </p:sp>
      </p:grpSp>
      <p:grpSp>
        <p:nvGrpSpPr>
          <p:cNvPr id="47" name="组合 25"/>
          <p:cNvGrpSpPr/>
          <p:nvPr/>
        </p:nvGrpSpPr>
        <p:grpSpPr bwMode="auto">
          <a:xfrm>
            <a:off x="3166087" y="2644082"/>
            <a:ext cx="2364010" cy="2146300"/>
            <a:chOff x="0" y="0"/>
            <a:chExt cx="1773781" cy="1609411"/>
          </a:xfrm>
        </p:grpSpPr>
        <p:grpSp>
          <p:nvGrpSpPr>
            <p:cNvPr id="48" name="组合 26"/>
            <p:cNvGrpSpPr/>
            <p:nvPr/>
          </p:nvGrpSpPr>
          <p:grpSpPr bwMode="auto">
            <a:xfrm>
              <a:off x="0" y="0"/>
              <a:ext cx="1773781" cy="1609411"/>
              <a:chOff x="0" y="0"/>
              <a:chExt cx="1773781" cy="1609411"/>
            </a:xfrm>
          </p:grpSpPr>
          <p:sp>
            <p:nvSpPr>
              <p:cNvPr id="50" name="右箭头 55"/>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51"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49" name="TextBox 27"/>
            <p:cNvSpPr txBox="1">
              <a:spLocks noChangeArrowheads="1"/>
            </p:cNvSpPr>
            <p:nvPr/>
          </p:nvSpPr>
          <p:spPr bwMode="auto">
            <a:xfrm>
              <a:off x="681551" y="543095"/>
              <a:ext cx="509015"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itchFamily="2" charset="-122"/>
                </a:defRPr>
              </a:lvl1pPr>
              <a:lvl2pPr marL="742950" indent="-285750" eaLnBrk="0" hangingPunct="0">
                <a:defRPr>
                  <a:solidFill>
                    <a:schemeClr val="tx1"/>
                  </a:solidFill>
                  <a:latin typeface="Calibri" panose="020F0502020204030204" charset="0"/>
                  <a:ea typeface="宋体" pitchFamily="2" charset="-122"/>
                </a:defRPr>
              </a:lvl2pPr>
              <a:lvl3pPr marL="1143000" indent="-228600" eaLnBrk="0" hangingPunct="0">
                <a:defRPr>
                  <a:solidFill>
                    <a:schemeClr val="tx1"/>
                  </a:solidFill>
                  <a:latin typeface="Calibri" panose="020F0502020204030204" charset="0"/>
                  <a:ea typeface="宋体" pitchFamily="2" charset="-122"/>
                </a:defRPr>
              </a:lvl3pPr>
              <a:lvl4pPr marL="1600200" indent="-228600" eaLnBrk="0" hangingPunct="0">
                <a:defRPr>
                  <a:solidFill>
                    <a:schemeClr val="tx1"/>
                  </a:solidFill>
                  <a:latin typeface="Calibri" panose="020F0502020204030204" charset="0"/>
                  <a:ea typeface="宋体" pitchFamily="2" charset="-122"/>
                </a:defRPr>
              </a:lvl4pPr>
              <a:lvl5pPr marL="2057400" indent="-228600" eaLnBrk="0" hangingPunct="0">
                <a:defRPr>
                  <a:solidFill>
                    <a:schemeClr val="tx1"/>
                  </a:solidFill>
                  <a:latin typeface="Calibri" panose="020F050202020403020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9pPr>
            </a:lstStyle>
            <a:p>
              <a:pPr eaLnBrk="1" hangingPunct="1"/>
              <a:r>
                <a:rPr lang="en-US" altLang="zh-CN" sz="3700">
                  <a:solidFill>
                    <a:srgbClr val="FFFFFF"/>
                  </a:solidFill>
                  <a:latin typeface="Impact" panose="020B0806030902050204" pitchFamily="34" charset="0"/>
                  <a:ea typeface="+mn-ea"/>
                  <a:cs typeface="+mn-ea"/>
                </a:rPr>
                <a:t>02</a:t>
              </a:r>
              <a:endParaRPr lang="zh-CN" altLang="en-US" sz="3700">
                <a:solidFill>
                  <a:srgbClr val="FFFFFF"/>
                </a:solidFill>
                <a:latin typeface="Impact" panose="020B0806030902050204" pitchFamily="34" charset="0"/>
                <a:ea typeface="+mn-ea"/>
                <a:cs typeface="+mn-ea"/>
              </a:endParaRPr>
            </a:p>
          </p:txBody>
        </p:sp>
      </p:grpSp>
      <p:grpSp>
        <p:nvGrpSpPr>
          <p:cNvPr id="52" name="组合 31"/>
          <p:cNvGrpSpPr/>
          <p:nvPr/>
        </p:nvGrpSpPr>
        <p:grpSpPr bwMode="auto">
          <a:xfrm>
            <a:off x="1547051" y="2644082"/>
            <a:ext cx="2366125" cy="2146300"/>
            <a:chOff x="0" y="0"/>
            <a:chExt cx="1773781" cy="1609411"/>
          </a:xfrm>
        </p:grpSpPr>
        <p:grpSp>
          <p:nvGrpSpPr>
            <p:cNvPr id="53" name="组合 32"/>
            <p:cNvGrpSpPr/>
            <p:nvPr/>
          </p:nvGrpSpPr>
          <p:grpSpPr bwMode="auto">
            <a:xfrm>
              <a:off x="0" y="0"/>
              <a:ext cx="1773781" cy="1609411"/>
              <a:chOff x="0" y="0"/>
              <a:chExt cx="1773781" cy="1609411"/>
            </a:xfrm>
          </p:grpSpPr>
          <p:sp>
            <p:nvSpPr>
              <p:cNvPr id="55" name="右箭头 55"/>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56"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54" name="TextBox 33"/>
            <p:cNvSpPr txBox="1">
              <a:spLocks noChangeArrowheads="1"/>
            </p:cNvSpPr>
            <p:nvPr/>
          </p:nvSpPr>
          <p:spPr bwMode="auto">
            <a:xfrm>
              <a:off x="681551" y="543095"/>
              <a:ext cx="465299"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itchFamily="2" charset="-122"/>
                </a:defRPr>
              </a:lvl1pPr>
              <a:lvl2pPr marL="742950" indent="-285750" eaLnBrk="0" hangingPunct="0">
                <a:defRPr>
                  <a:solidFill>
                    <a:schemeClr val="tx1"/>
                  </a:solidFill>
                  <a:latin typeface="Calibri" panose="020F0502020204030204" charset="0"/>
                  <a:ea typeface="宋体" pitchFamily="2" charset="-122"/>
                </a:defRPr>
              </a:lvl2pPr>
              <a:lvl3pPr marL="1143000" indent="-228600" eaLnBrk="0" hangingPunct="0">
                <a:defRPr>
                  <a:solidFill>
                    <a:schemeClr val="tx1"/>
                  </a:solidFill>
                  <a:latin typeface="Calibri" panose="020F0502020204030204" charset="0"/>
                  <a:ea typeface="宋体" pitchFamily="2" charset="-122"/>
                </a:defRPr>
              </a:lvl3pPr>
              <a:lvl4pPr marL="1600200" indent="-228600" eaLnBrk="0" hangingPunct="0">
                <a:defRPr>
                  <a:solidFill>
                    <a:schemeClr val="tx1"/>
                  </a:solidFill>
                  <a:latin typeface="Calibri" panose="020F0502020204030204" charset="0"/>
                  <a:ea typeface="宋体" pitchFamily="2" charset="-122"/>
                </a:defRPr>
              </a:lvl4pPr>
              <a:lvl5pPr marL="2057400" indent="-228600" eaLnBrk="0" hangingPunct="0">
                <a:defRPr>
                  <a:solidFill>
                    <a:schemeClr val="tx1"/>
                  </a:solidFill>
                  <a:latin typeface="Calibri" panose="020F050202020403020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itchFamily="2" charset="-122"/>
                </a:defRPr>
              </a:lvl9pPr>
            </a:lstStyle>
            <a:p>
              <a:pPr eaLnBrk="1" hangingPunct="1"/>
              <a:r>
                <a:rPr lang="en-US" altLang="zh-CN" sz="3700">
                  <a:solidFill>
                    <a:srgbClr val="FFFFFF"/>
                  </a:solidFill>
                  <a:latin typeface="Impact" panose="020B0806030902050204" pitchFamily="34" charset="0"/>
                  <a:ea typeface="+mn-ea"/>
                  <a:cs typeface="+mn-ea"/>
                </a:rPr>
                <a:t>01</a:t>
              </a:r>
              <a:endParaRPr lang="zh-CN" altLang="en-US" sz="3700">
                <a:solidFill>
                  <a:srgbClr val="FFFFFF"/>
                </a:solidFill>
                <a:latin typeface="Impact" panose="020B0806030902050204" pitchFamily="34" charset="0"/>
                <a:ea typeface="+mn-ea"/>
                <a:cs typeface="+mn-ea"/>
              </a:endParaRPr>
            </a:p>
          </p:txBody>
        </p:sp>
      </p:grpSp>
      <p:cxnSp>
        <p:nvCxnSpPr>
          <p:cNvPr id="57" name="直接连接符 36"/>
          <p:cNvCxnSpPr>
            <a:cxnSpLocks noChangeShapeType="1"/>
          </p:cNvCxnSpPr>
          <p:nvPr/>
        </p:nvCxnSpPr>
        <p:spPr bwMode="auto">
          <a:xfrm flipV="1">
            <a:off x="2027469"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58" name="矩形 1"/>
          <p:cNvSpPr>
            <a:spLocks noChangeArrowheads="1"/>
          </p:cNvSpPr>
          <p:nvPr/>
        </p:nvSpPr>
        <p:spPr bwMode="auto">
          <a:xfrm>
            <a:off x="2175617" y="1604799"/>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随着计算机技术的发展及印刷技术进步，平面设计在视觉感观领域的表现也越来越丰富这真正的对今天的平面设计的新。</a:t>
            </a:r>
            <a:endParaRPr lang="zh-CN" altLang="en-US" sz="1300">
              <a:solidFill>
                <a:schemeClr val="tx1">
                  <a:lumMod val="50000"/>
                  <a:lumOff val="50000"/>
                </a:schemeClr>
              </a:solidFill>
              <a:latin typeface="+mn-ea"/>
              <a:cs typeface="+mn-ea"/>
            </a:endParaRPr>
          </a:p>
        </p:txBody>
      </p:sp>
      <p:cxnSp>
        <p:nvCxnSpPr>
          <p:cNvPr id="59" name="直接连接符 38"/>
          <p:cNvCxnSpPr>
            <a:cxnSpLocks noChangeShapeType="1"/>
          </p:cNvCxnSpPr>
          <p:nvPr/>
        </p:nvCxnSpPr>
        <p:spPr bwMode="auto">
          <a:xfrm flipV="1">
            <a:off x="3610529"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0" name="矩形 1"/>
          <p:cNvSpPr>
            <a:spLocks noChangeArrowheads="1"/>
          </p:cNvSpPr>
          <p:nvPr/>
        </p:nvSpPr>
        <p:spPr bwMode="auto">
          <a:xfrm>
            <a:off x="3758678" y="5061317"/>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随着计算机技术的发展及印刷技术进步，平面设计在视觉感观领域的表现也越来越丰富这真正的对今天的平面设计的新。</a:t>
            </a:r>
            <a:endParaRPr lang="zh-CN" altLang="en-US" sz="1300">
              <a:solidFill>
                <a:schemeClr val="tx1">
                  <a:lumMod val="50000"/>
                  <a:lumOff val="50000"/>
                </a:schemeClr>
              </a:solidFill>
              <a:latin typeface="+mn-ea"/>
              <a:cs typeface="+mn-ea"/>
            </a:endParaRPr>
          </a:p>
        </p:txBody>
      </p:sp>
      <p:cxnSp>
        <p:nvCxnSpPr>
          <p:cNvPr id="61" name="直接连接符 40"/>
          <p:cNvCxnSpPr>
            <a:cxnSpLocks noChangeShapeType="1"/>
          </p:cNvCxnSpPr>
          <p:nvPr/>
        </p:nvCxnSpPr>
        <p:spPr bwMode="auto">
          <a:xfrm flipV="1">
            <a:off x="5028511"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2" name="矩形 1"/>
          <p:cNvSpPr>
            <a:spLocks noChangeArrowheads="1"/>
          </p:cNvSpPr>
          <p:nvPr/>
        </p:nvSpPr>
        <p:spPr bwMode="auto">
          <a:xfrm>
            <a:off x="5174544" y="1604799"/>
            <a:ext cx="2524854"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随着计算机技术的发展及印刷技术进步，平面设计在视觉感观领域的表现也越来越丰富这真正的对今天的平面设计的新。</a:t>
            </a:r>
            <a:endParaRPr lang="zh-CN" altLang="en-US" sz="1300">
              <a:solidFill>
                <a:schemeClr val="tx1">
                  <a:lumMod val="50000"/>
                  <a:lumOff val="50000"/>
                </a:schemeClr>
              </a:solidFill>
              <a:latin typeface="+mn-ea"/>
              <a:cs typeface="+mn-ea"/>
            </a:endParaRPr>
          </a:p>
        </p:txBody>
      </p:sp>
      <p:cxnSp>
        <p:nvCxnSpPr>
          <p:cNvPr id="63" name="直接连接符 43"/>
          <p:cNvCxnSpPr>
            <a:cxnSpLocks noChangeShapeType="1"/>
          </p:cNvCxnSpPr>
          <p:nvPr/>
        </p:nvCxnSpPr>
        <p:spPr bwMode="auto">
          <a:xfrm flipV="1">
            <a:off x="6603106"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4" name="矩形 1"/>
          <p:cNvSpPr>
            <a:spLocks noChangeArrowheads="1"/>
          </p:cNvSpPr>
          <p:nvPr/>
        </p:nvSpPr>
        <p:spPr bwMode="auto">
          <a:xfrm>
            <a:off x="6751255" y="5061317"/>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随着计算机技术的发展及印刷技术进步，平面设计在视觉感观领域的表现也越来越丰富这真正的对今天的平面设计的新。</a:t>
            </a:r>
            <a:endParaRPr lang="zh-CN" altLang="en-US" sz="1300">
              <a:solidFill>
                <a:schemeClr val="tx1">
                  <a:lumMod val="50000"/>
                  <a:lumOff val="50000"/>
                </a:schemeClr>
              </a:solidFill>
              <a:latin typeface="+mn-ea"/>
              <a:cs typeface="+mn-ea"/>
            </a:endParaRPr>
          </a:p>
        </p:txBody>
      </p:sp>
      <p:cxnSp>
        <p:nvCxnSpPr>
          <p:cNvPr id="65" name="直接连接符 51"/>
          <p:cNvCxnSpPr>
            <a:cxnSpLocks noChangeShapeType="1"/>
          </p:cNvCxnSpPr>
          <p:nvPr/>
        </p:nvCxnSpPr>
        <p:spPr bwMode="auto">
          <a:xfrm flipV="1">
            <a:off x="8129025"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6" name="矩形 1"/>
          <p:cNvSpPr>
            <a:spLocks noChangeArrowheads="1"/>
          </p:cNvSpPr>
          <p:nvPr/>
        </p:nvSpPr>
        <p:spPr bwMode="auto">
          <a:xfrm>
            <a:off x="8275057" y="1604799"/>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随着计算机技术的发展及印刷技术进步，平面设计在视觉感观领域的表现也越来越丰富这真正的对今天的平面设计的新。</a:t>
            </a:r>
            <a:endParaRPr lang="zh-CN" altLang="en-US" sz="1300">
              <a:solidFill>
                <a:schemeClr val="tx1">
                  <a:lumMod val="50000"/>
                  <a:lumOff val="50000"/>
                </a:schemeClr>
              </a:solidFill>
              <a:latin typeface="+mn-ea"/>
              <a:cs typeface="+mn-ea"/>
            </a:endParaRPr>
          </a:p>
        </p:txBody>
      </p:sp>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20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p:tgtEl>
                                          <p:spTgt spid="47"/>
                                        </p:tgtEl>
                                        <p:attrNameLst>
                                          <p:attrName>ppt_x</p:attrName>
                                        </p:attrNameLst>
                                      </p:cBhvr>
                                      <p:tavLst>
                                        <p:tav tm="0">
                                          <p:val>
                                            <p:strVal val="#ppt_x-#ppt_w*1.125000"/>
                                          </p:val>
                                        </p:tav>
                                        <p:tav tm="100000">
                                          <p:val>
                                            <p:strVal val="#ppt_x"/>
                                          </p:val>
                                        </p:tav>
                                      </p:tavLst>
                                    </p:anim>
                                    <p:animEffect transition="in" filter="wipe(right)">
                                      <p:cBhvr>
                                        <p:cTn id="12" dur="500"/>
                                        <p:tgtEl>
                                          <p:spTgt spid="47"/>
                                        </p:tgtEl>
                                      </p:cBhvr>
                                    </p:animEffect>
                                  </p:childTnLst>
                                </p:cTn>
                              </p:par>
                              <p:par>
                                <p:cTn id="13" presetID="12" presetClass="entr" presetSubtype="8" fill="hold" nodeType="withEffect">
                                  <p:stCondLst>
                                    <p:cond delay="40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p:tgtEl>
                                          <p:spTgt spid="42"/>
                                        </p:tgtEl>
                                        <p:attrNameLst>
                                          <p:attrName>ppt_x</p:attrName>
                                        </p:attrNameLst>
                                      </p:cBhvr>
                                      <p:tavLst>
                                        <p:tav tm="0">
                                          <p:val>
                                            <p:strVal val="#ppt_x-#ppt_w*1.125000"/>
                                          </p:val>
                                        </p:tav>
                                        <p:tav tm="100000">
                                          <p:val>
                                            <p:strVal val="#ppt_x"/>
                                          </p:val>
                                        </p:tav>
                                      </p:tavLst>
                                    </p:anim>
                                    <p:animEffect transition="in" filter="wipe(right)">
                                      <p:cBhvr>
                                        <p:cTn id="16" dur="500"/>
                                        <p:tgtEl>
                                          <p:spTgt spid="42"/>
                                        </p:tgtEl>
                                      </p:cBhvr>
                                    </p:animEffect>
                                  </p:childTnLst>
                                </p:cTn>
                              </p:par>
                              <p:par>
                                <p:cTn id="17" presetID="12" presetClass="entr" presetSubtype="8" fill="hold" nodeType="withEffect">
                                  <p:stCondLst>
                                    <p:cond delay="6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nodeType="withEffect">
                                  <p:stCondLst>
                                    <p:cond delay="80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500"/>
                                        <p:tgtEl>
                                          <p:spTgt spid="34"/>
                                        </p:tgtEl>
                                        <p:attrNameLst>
                                          <p:attrName>ppt_x</p:attrName>
                                        </p:attrNameLst>
                                      </p:cBhvr>
                                      <p:tavLst>
                                        <p:tav tm="0">
                                          <p:val>
                                            <p:strVal val="#ppt_x-#ppt_w*1.125000"/>
                                          </p:val>
                                        </p:tav>
                                        <p:tav tm="100000">
                                          <p:val>
                                            <p:strVal val="#ppt_x"/>
                                          </p:val>
                                        </p:tav>
                                      </p:tavLst>
                                    </p:anim>
                                    <p:animEffect transition="in" filter="wipe(right)">
                                      <p:cBhvr>
                                        <p:cTn id="24" dur="500"/>
                                        <p:tgtEl>
                                          <p:spTgt spid="34"/>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wipe(down)">
                                      <p:cBhvr>
                                        <p:cTn id="28" dur="500"/>
                                        <p:tgtEl>
                                          <p:spTgt spid="57"/>
                                        </p:tgtEl>
                                      </p:cBhvr>
                                    </p:animEffect>
                                  </p:childTnLst>
                                </p:cTn>
                              </p:par>
                            </p:childTnLst>
                          </p:cTn>
                        </p:par>
                        <p:par>
                          <p:cTn id="29" fill="hold">
                            <p:stCondLst>
                              <p:cond delay="1000"/>
                            </p:stCondLst>
                            <p:childTnLst>
                              <p:par>
                                <p:cTn id="30" presetID="2" presetClass="entr" presetSubtype="8" fill="hold" grpId="0" nodeType="afterEffect">
                                  <p:stCondLst>
                                    <p:cond delay="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300" fill="hold"/>
                                        <p:tgtEl>
                                          <p:spTgt spid="58"/>
                                        </p:tgtEl>
                                        <p:attrNameLst>
                                          <p:attrName>ppt_x</p:attrName>
                                        </p:attrNameLst>
                                      </p:cBhvr>
                                      <p:tavLst>
                                        <p:tav tm="0">
                                          <p:val>
                                            <p:strVal val="0-#ppt_w/2"/>
                                          </p:val>
                                        </p:tav>
                                        <p:tav tm="100000">
                                          <p:val>
                                            <p:strVal val="#ppt_x"/>
                                          </p:val>
                                        </p:tav>
                                      </p:tavLst>
                                    </p:anim>
                                    <p:anim calcmode="lin" valueType="num">
                                      <p:cBhvr additive="base">
                                        <p:cTn id="33" dur="300" fill="hold"/>
                                        <p:tgtEl>
                                          <p:spTgt spid="58"/>
                                        </p:tgtEl>
                                        <p:attrNameLst>
                                          <p:attrName>ppt_y</p:attrName>
                                        </p:attrNameLst>
                                      </p:cBhvr>
                                      <p:tavLst>
                                        <p:tav tm="0">
                                          <p:val>
                                            <p:strVal val="#ppt_y"/>
                                          </p:val>
                                        </p:tav>
                                        <p:tav tm="100000">
                                          <p:val>
                                            <p:strVal val="#ppt_y"/>
                                          </p:val>
                                        </p:tav>
                                      </p:tavLst>
                                    </p:anim>
                                  </p:childTnLst>
                                </p:cTn>
                              </p:par>
                            </p:childTnLst>
                          </p:cTn>
                        </p:par>
                        <p:par>
                          <p:cTn id="34" fill="hold">
                            <p:stCondLst>
                              <p:cond delay="1500"/>
                            </p:stCondLst>
                            <p:childTnLst>
                              <p:par>
                                <p:cTn id="35" presetID="22" presetClass="entr" presetSubtype="4"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wipe(down)">
                                      <p:cBhvr>
                                        <p:cTn id="37" dur="500"/>
                                        <p:tgtEl>
                                          <p:spTgt spid="59"/>
                                        </p:tgtEl>
                                      </p:cBhvr>
                                    </p:animEffect>
                                  </p:childTnLst>
                                </p:cTn>
                              </p:par>
                            </p:childTnLst>
                          </p:cTn>
                        </p:par>
                        <p:par>
                          <p:cTn id="38" fill="hold">
                            <p:stCondLst>
                              <p:cond delay="2000"/>
                            </p:stCondLst>
                            <p:childTnLst>
                              <p:par>
                                <p:cTn id="39" presetID="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 calcmode="lin" valueType="num">
                                      <p:cBhvr additive="base">
                                        <p:cTn id="41" dur="300" fill="hold"/>
                                        <p:tgtEl>
                                          <p:spTgt spid="60"/>
                                        </p:tgtEl>
                                        <p:attrNameLst>
                                          <p:attrName>ppt_x</p:attrName>
                                        </p:attrNameLst>
                                      </p:cBhvr>
                                      <p:tavLst>
                                        <p:tav tm="0">
                                          <p:val>
                                            <p:strVal val="0-#ppt_w/2"/>
                                          </p:val>
                                        </p:tav>
                                        <p:tav tm="100000">
                                          <p:val>
                                            <p:strVal val="#ppt_x"/>
                                          </p:val>
                                        </p:tav>
                                      </p:tavLst>
                                    </p:anim>
                                    <p:anim calcmode="lin" valueType="num">
                                      <p:cBhvr additive="base">
                                        <p:cTn id="42" dur="300" fill="hold"/>
                                        <p:tgtEl>
                                          <p:spTgt spid="60"/>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22" presetClass="entr" presetSubtype="4" fill="hold" nodeType="after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down)">
                                      <p:cBhvr>
                                        <p:cTn id="46" dur="500"/>
                                        <p:tgtEl>
                                          <p:spTgt spid="61"/>
                                        </p:tgtEl>
                                      </p:cBhvr>
                                    </p:animEffect>
                                  </p:childTnLst>
                                </p:cTn>
                              </p:par>
                            </p:childTnLst>
                          </p:cTn>
                        </p:par>
                        <p:par>
                          <p:cTn id="47" fill="hold">
                            <p:stCondLst>
                              <p:cond delay="3000"/>
                            </p:stCondLst>
                            <p:childTnLst>
                              <p:par>
                                <p:cTn id="48" presetID="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 calcmode="lin" valueType="num">
                                      <p:cBhvr additive="base">
                                        <p:cTn id="50" dur="300" fill="hold"/>
                                        <p:tgtEl>
                                          <p:spTgt spid="62"/>
                                        </p:tgtEl>
                                        <p:attrNameLst>
                                          <p:attrName>ppt_x</p:attrName>
                                        </p:attrNameLst>
                                      </p:cBhvr>
                                      <p:tavLst>
                                        <p:tav tm="0">
                                          <p:val>
                                            <p:strVal val="0-#ppt_w/2"/>
                                          </p:val>
                                        </p:tav>
                                        <p:tav tm="100000">
                                          <p:val>
                                            <p:strVal val="#ppt_x"/>
                                          </p:val>
                                        </p:tav>
                                      </p:tavLst>
                                    </p:anim>
                                    <p:anim calcmode="lin" valueType="num">
                                      <p:cBhvr additive="base">
                                        <p:cTn id="51" dur="300" fill="hold"/>
                                        <p:tgtEl>
                                          <p:spTgt spid="62"/>
                                        </p:tgtEl>
                                        <p:attrNameLst>
                                          <p:attrName>ppt_y</p:attrName>
                                        </p:attrNameLst>
                                      </p:cBhvr>
                                      <p:tavLst>
                                        <p:tav tm="0">
                                          <p:val>
                                            <p:strVal val="#ppt_y"/>
                                          </p:val>
                                        </p:tav>
                                        <p:tav tm="100000">
                                          <p:val>
                                            <p:strVal val="#ppt_y"/>
                                          </p:val>
                                        </p:tav>
                                      </p:tavLst>
                                    </p:anim>
                                  </p:childTnLst>
                                </p:cTn>
                              </p:par>
                            </p:childTnLst>
                          </p:cTn>
                        </p:par>
                        <p:par>
                          <p:cTn id="52" fill="hold">
                            <p:stCondLst>
                              <p:cond delay="3500"/>
                            </p:stCondLst>
                            <p:childTnLst>
                              <p:par>
                                <p:cTn id="53" presetID="22" presetClass="entr" presetSubtype="4" fill="hold"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ipe(down)">
                                      <p:cBhvr>
                                        <p:cTn id="55" dur="500"/>
                                        <p:tgtEl>
                                          <p:spTgt spid="63"/>
                                        </p:tgtEl>
                                      </p:cBhvr>
                                    </p:animEffect>
                                  </p:childTnLst>
                                </p:cTn>
                              </p:par>
                            </p:childTnLst>
                          </p:cTn>
                        </p:par>
                        <p:par>
                          <p:cTn id="56" fill="hold">
                            <p:stCondLst>
                              <p:cond delay="4000"/>
                            </p:stCondLst>
                            <p:childTnLst>
                              <p:par>
                                <p:cTn id="57" presetID="2" presetClass="entr" presetSubtype="8" fill="hold" grpId="0" nodeType="afterEffect">
                                  <p:stCondLst>
                                    <p:cond delay="0"/>
                                  </p:stCondLst>
                                  <p:childTnLst>
                                    <p:set>
                                      <p:cBhvr>
                                        <p:cTn id="58" dur="1" fill="hold">
                                          <p:stCondLst>
                                            <p:cond delay="0"/>
                                          </p:stCondLst>
                                        </p:cTn>
                                        <p:tgtEl>
                                          <p:spTgt spid="64"/>
                                        </p:tgtEl>
                                        <p:attrNameLst>
                                          <p:attrName>style.visibility</p:attrName>
                                        </p:attrNameLst>
                                      </p:cBhvr>
                                      <p:to>
                                        <p:strVal val="visible"/>
                                      </p:to>
                                    </p:set>
                                    <p:anim calcmode="lin" valueType="num">
                                      <p:cBhvr additive="base">
                                        <p:cTn id="59" dur="300" fill="hold"/>
                                        <p:tgtEl>
                                          <p:spTgt spid="64"/>
                                        </p:tgtEl>
                                        <p:attrNameLst>
                                          <p:attrName>ppt_x</p:attrName>
                                        </p:attrNameLst>
                                      </p:cBhvr>
                                      <p:tavLst>
                                        <p:tav tm="0">
                                          <p:val>
                                            <p:strVal val="0-#ppt_w/2"/>
                                          </p:val>
                                        </p:tav>
                                        <p:tav tm="100000">
                                          <p:val>
                                            <p:strVal val="#ppt_x"/>
                                          </p:val>
                                        </p:tav>
                                      </p:tavLst>
                                    </p:anim>
                                    <p:anim calcmode="lin" valueType="num">
                                      <p:cBhvr additive="base">
                                        <p:cTn id="60" dur="300" fill="hold"/>
                                        <p:tgtEl>
                                          <p:spTgt spid="64"/>
                                        </p:tgtEl>
                                        <p:attrNameLst>
                                          <p:attrName>ppt_y</p:attrName>
                                        </p:attrNameLst>
                                      </p:cBhvr>
                                      <p:tavLst>
                                        <p:tav tm="0">
                                          <p:val>
                                            <p:strVal val="#ppt_y"/>
                                          </p:val>
                                        </p:tav>
                                        <p:tav tm="100000">
                                          <p:val>
                                            <p:strVal val="#ppt_y"/>
                                          </p:val>
                                        </p:tav>
                                      </p:tavLst>
                                    </p:anim>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65"/>
                                        </p:tgtEl>
                                        <p:attrNameLst>
                                          <p:attrName>style.visibility</p:attrName>
                                        </p:attrNameLst>
                                      </p:cBhvr>
                                      <p:to>
                                        <p:strVal val="visible"/>
                                      </p:to>
                                    </p:set>
                                    <p:animEffect transition="in" filter="wipe(down)">
                                      <p:cBhvr>
                                        <p:cTn id="64" dur="500"/>
                                        <p:tgtEl>
                                          <p:spTgt spid="65"/>
                                        </p:tgtEl>
                                      </p:cBhvr>
                                    </p:animEffect>
                                  </p:childTnLst>
                                </p:cTn>
                              </p:par>
                            </p:childTnLst>
                          </p:cTn>
                        </p:par>
                        <p:par>
                          <p:cTn id="65" fill="hold">
                            <p:stCondLst>
                              <p:cond delay="5000"/>
                            </p:stCondLst>
                            <p:childTnLst>
                              <p:par>
                                <p:cTn id="66" presetID="2" presetClass="entr" presetSubtype="8"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 calcmode="lin" valueType="num">
                                      <p:cBhvr additive="base">
                                        <p:cTn id="68" dur="300" fill="hold"/>
                                        <p:tgtEl>
                                          <p:spTgt spid="66"/>
                                        </p:tgtEl>
                                        <p:attrNameLst>
                                          <p:attrName>ppt_x</p:attrName>
                                        </p:attrNameLst>
                                      </p:cBhvr>
                                      <p:tavLst>
                                        <p:tav tm="0">
                                          <p:val>
                                            <p:strVal val="0-#ppt_w/2"/>
                                          </p:val>
                                        </p:tav>
                                        <p:tav tm="100000">
                                          <p:val>
                                            <p:strVal val="#ppt_x"/>
                                          </p:val>
                                        </p:tav>
                                      </p:tavLst>
                                    </p:anim>
                                    <p:anim calcmode="lin" valueType="num">
                                      <p:cBhvr additive="base">
                                        <p:cTn id="69" dur="3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utoUpdateAnimBg="0"/>
      <p:bldP spid="60" grpId="0" autoUpdateAnimBg="0"/>
      <p:bldP spid="62" grpId="0" autoUpdateAnimBg="0"/>
      <p:bldP spid="64" grpId="0" autoUpdateAnimBg="0"/>
      <p:bldP spid="66" grpId="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cxnSp>
        <p:nvCxnSpPr>
          <p:cNvPr id="18" name="Straight Connector 17"/>
          <p:cNvCxnSpPr>
            <a:endCxn id="26" idx="0"/>
          </p:cNvCxnSpPr>
          <p:nvPr/>
        </p:nvCxnSpPr>
        <p:spPr>
          <a:xfrm>
            <a:off x="1299710" y="2850256"/>
            <a:ext cx="0" cy="746682"/>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27" idx="4"/>
          </p:cNvCxnSpPr>
          <p:nvPr/>
        </p:nvCxnSpPr>
        <p:spPr>
          <a:xfrm>
            <a:off x="2643832" y="3748071"/>
            <a:ext cx="3648" cy="877419"/>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30" idx="4"/>
          </p:cNvCxnSpPr>
          <p:nvPr/>
        </p:nvCxnSpPr>
        <p:spPr>
          <a:xfrm>
            <a:off x="6741916" y="3748070"/>
            <a:ext cx="1" cy="1068705"/>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35" idx="4"/>
          </p:cNvCxnSpPr>
          <p:nvPr/>
        </p:nvCxnSpPr>
        <p:spPr>
          <a:xfrm>
            <a:off x="10883059" y="3748074"/>
            <a:ext cx="1" cy="877419"/>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endCxn id="28" idx="0"/>
          </p:cNvCxnSpPr>
          <p:nvPr/>
        </p:nvCxnSpPr>
        <p:spPr>
          <a:xfrm flipH="1">
            <a:off x="9543018" y="2850256"/>
            <a:ext cx="1" cy="746682"/>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29" idx="0"/>
          </p:cNvCxnSpPr>
          <p:nvPr/>
        </p:nvCxnSpPr>
        <p:spPr>
          <a:xfrm flipH="1">
            <a:off x="5392808" y="2850256"/>
            <a:ext cx="5780" cy="746682"/>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1299710" y="3654871"/>
            <a:ext cx="9583348" cy="3838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mn-ea"/>
              <a:cs typeface="+mn-ea"/>
            </a:endParaRPr>
          </a:p>
        </p:txBody>
      </p:sp>
      <p:sp>
        <p:nvSpPr>
          <p:cNvPr id="26" name="Oval 25"/>
          <p:cNvSpPr>
            <a:spLocks noChangeAspect="1"/>
          </p:cNvSpPr>
          <p:nvPr/>
        </p:nvSpPr>
        <p:spPr>
          <a:xfrm>
            <a:off x="1224155" y="3596938"/>
            <a:ext cx="151110" cy="151130"/>
          </a:xfrm>
          <a:prstGeom prst="ellipse">
            <a:avLst/>
          </a:prstGeom>
          <a:solidFill>
            <a:schemeClr val="accent6"/>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rgbClr val="26A6CF"/>
                </a:solidFill>
                <a:latin typeface="+mn-ea"/>
                <a:cs typeface="+mn-ea"/>
              </a:rPr>
              <a:t> </a:t>
            </a:r>
            <a:endParaRPr lang="en-US" sz="1600" dirty="0">
              <a:solidFill>
                <a:srgbClr val="26A6CF"/>
              </a:solidFill>
              <a:latin typeface="+mn-ea"/>
              <a:cs typeface="+mn-ea"/>
            </a:endParaRPr>
          </a:p>
        </p:txBody>
      </p:sp>
      <p:sp>
        <p:nvSpPr>
          <p:cNvPr id="27" name="Oval 26"/>
          <p:cNvSpPr>
            <a:spLocks noChangeAspect="1"/>
          </p:cNvSpPr>
          <p:nvPr/>
        </p:nvSpPr>
        <p:spPr>
          <a:xfrm>
            <a:off x="2568278" y="3596938"/>
            <a:ext cx="151110" cy="151130"/>
          </a:xfrm>
          <a:prstGeom prst="ellipse">
            <a:avLst/>
          </a:prstGeom>
          <a:solidFill>
            <a:schemeClr val="accent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28" name="Oval 27"/>
          <p:cNvSpPr>
            <a:spLocks noChangeAspect="1"/>
          </p:cNvSpPr>
          <p:nvPr/>
        </p:nvSpPr>
        <p:spPr>
          <a:xfrm>
            <a:off x="9467459" y="3596938"/>
            <a:ext cx="151110" cy="151130"/>
          </a:xfrm>
          <a:prstGeom prst="ellipse">
            <a:avLst/>
          </a:prstGeom>
          <a:solidFill>
            <a:schemeClr val="accent6"/>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29" name="Oval 28"/>
          <p:cNvSpPr>
            <a:spLocks noChangeAspect="1"/>
          </p:cNvSpPr>
          <p:nvPr/>
        </p:nvSpPr>
        <p:spPr>
          <a:xfrm>
            <a:off x="5317252" y="3596938"/>
            <a:ext cx="151110" cy="151130"/>
          </a:xfrm>
          <a:prstGeom prst="ellipse">
            <a:avLst/>
          </a:prstGeom>
          <a:solidFill>
            <a:schemeClr val="accent6"/>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30" name="Oval 29"/>
          <p:cNvSpPr>
            <a:spLocks noChangeAspect="1"/>
          </p:cNvSpPr>
          <p:nvPr/>
        </p:nvSpPr>
        <p:spPr>
          <a:xfrm>
            <a:off x="6666359" y="3596938"/>
            <a:ext cx="151110" cy="151130"/>
          </a:xfrm>
          <a:prstGeom prst="ellipse">
            <a:avLst/>
          </a:prstGeom>
          <a:solidFill>
            <a:schemeClr val="accent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35" name="Oval 34"/>
          <p:cNvSpPr>
            <a:spLocks noChangeAspect="1"/>
          </p:cNvSpPr>
          <p:nvPr/>
        </p:nvSpPr>
        <p:spPr>
          <a:xfrm>
            <a:off x="10807501" y="3596938"/>
            <a:ext cx="151110" cy="151130"/>
          </a:xfrm>
          <a:prstGeom prst="ellipse">
            <a:avLst/>
          </a:prstGeom>
          <a:solidFill>
            <a:schemeClr val="accent5"/>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36" name="Oval 35"/>
          <p:cNvSpPr/>
          <p:nvPr/>
        </p:nvSpPr>
        <p:spPr>
          <a:xfrm>
            <a:off x="3953802" y="3622127"/>
            <a:ext cx="100741" cy="100754"/>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45" name="Oval 44"/>
          <p:cNvSpPr/>
          <p:nvPr/>
        </p:nvSpPr>
        <p:spPr>
          <a:xfrm>
            <a:off x="7992448" y="3622127"/>
            <a:ext cx="100741" cy="100754"/>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26A6CF"/>
              </a:solidFill>
              <a:latin typeface="+mn-ea"/>
              <a:cs typeface="+mn-ea"/>
            </a:endParaRPr>
          </a:p>
        </p:txBody>
      </p:sp>
      <p:sp>
        <p:nvSpPr>
          <p:cNvPr id="46" name="TextBox 45"/>
          <p:cNvSpPr txBox="1"/>
          <p:nvPr/>
        </p:nvSpPr>
        <p:spPr>
          <a:xfrm>
            <a:off x="3249604" y="3211950"/>
            <a:ext cx="1495067" cy="253916"/>
          </a:xfrm>
          <a:prstGeom prst="rect">
            <a:avLst/>
          </a:prstGeom>
          <a:noFill/>
        </p:spPr>
        <p:txBody>
          <a:bodyPr wrap="square" rtlCol="0">
            <a:spAutoFit/>
          </a:bodyPr>
          <a:lstStyle/>
          <a:p>
            <a:pPr algn="ctr"/>
            <a:r>
              <a:rPr lang="zh-CN" altLang="en-US" sz="1050" dirty="0">
                <a:solidFill>
                  <a:srgbClr val="7F7F7F"/>
                </a:solidFill>
                <a:latin typeface="+mn-ea"/>
                <a:cs typeface="+mn-ea"/>
              </a:rPr>
              <a:t>茶歇时间</a:t>
            </a:r>
            <a:endParaRPr lang="en-AU" sz="1050" dirty="0">
              <a:solidFill>
                <a:srgbClr val="7F7F7F"/>
              </a:solidFill>
              <a:latin typeface="+mn-ea"/>
              <a:cs typeface="+mn-ea"/>
            </a:endParaRPr>
          </a:p>
        </p:txBody>
      </p:sp>
      <p:sp>
        <p:nvSpPr>
          <p:cNvPr id="47" name="TextBox 46"/>
          <p:cNvSpPr txBox="1"/>
          <p:nvPr/>
        </p:nvSpPr>
        <p:spPr>
          <a:xfrm>
            <a:off x="7284117" y="3211950"/>
            <a:ext cx="1484860" cy="253916"/>
          </a:xfrm>
          <a:prstGeom prst="rect">
            <a:avLst/>
          </a:prstGeom>
          <a:noFill/>
        </p:spPr>
        <p:txBody>
          <a:bodyPr wrap="square" rtlCol="0">
            <a:spAutoFit/>
          </a:bodyPr>
          <a:lstStyle/>
          <a:p>
            <a:pPr algn="ctr"/>
            <a:r>
              <a:rPr lang="zh-CN" altLang="en-US" sz="1050" dirty="0">
                <a:solidFill>
                  <a:srgbClr val="7F7F7F"/>
                </a:solidFill>
                <a:latin typeface="+mn-ea"/>
                <a:cs typeface="+mn-ea"/>
              </a:rPr>
              <a:t>茶歇时间</a:t>
            </a:r>
            <a:endParaRPr lang="en-AU" altLang="zh-CN" sz="1050" dirty="0">
              <a:solidFill>
                <a:srgbClr val="7F7F7F"/>
              </a:solidFill>
              <a:latin typeface="+mn-ea"/>
              <a:cs typeface="+mn-ea"/>
            </a:endParaRPr>
          </a:p>
        </p:txBody>
      </p:sp>
      <p:sp>
        <p:nvSpPr>
          <p:cNvPr id="50" name="Oval 49"/>
          <p:cNvSpPr>
            <a:spLocks noChangeAspect="1"/>
          </p:cNvSpPr>
          <p:nvPr/>
        </p:nvSpPr>
        <p:spPr>
          <a:xfrm>
            <a:off x="900461" y="2064346"/>
            <a:ext cx="798498" cy="79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en-US" sz="2800" dirty="0">
              <a:solidFill>
                <a:srgbClr val="FFFFFF"/>
              </a:solidFill>
              <a:latin typeface="+mn-ea"/>
              <a:cs typeface="+mn-ea"/>
            </a:endParaRPr>
          </a:p>
        </p:txBody>
      </p:sp>
      <p:sp>
        <p:nvSpPr>
          <p:cNvPr id="51" name="Oval 50"/>
          <p:cNvSpPr>
            <a:spLocks noChangeAspect="1"/>
          </p:cNvSpPr>
          <p:nvPr/>
        </p:nvSpPr>
        <p:spPr>
          <a:xfrm>
            <a:off x="2244583" y="4539992"/>
            <a:ext cx="798498" cy="79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latin typeface="+mn-ea"/>
              <a:cs typeface="+mn-ea"/>
            </a:endParaRPr>
          </a:p>
        </p:txBody>
      </p:sp>
      <p:sp>
        <p:nvSpPr>
          <p:cNvPr id="52" name="TextBox 51"/>
          <p:cNvSpPr txBox="1"/>
          <p:nvPr/>
        </p:nvSpPr>
        <p:spPr>
          <a:xfrm>
            <a:off x="552177" y="1438856"/>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公司</a:t>
            </a:r>
            <a:endParaRPr lang="en-US"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简介</a:t>
            </a:r>
            <a:endParaRPr lang="en-AU" sz="1400" dirty="0">
              <a:solidFill>
                <a:srgbClr val="7F7F7F"/>
              </a:solidFill>
              <a:latin typeface="+mn-ea"/>
              <a:cs typeface="+mn-ea"/>
            </a:endParaRPr>
          </a:p>
        </p:txBody>
      </p:sp>
      <p:sp>
        <p:nvSpPr>
          <p:cNvPr id="53" name="TextBox 52"/>
          <p:cNvSpPr txBox="1"/>
          <p:nvPr/>
        </p:nvSpPr>
        <p:spPr>
          <a:xfrm>
            <a:off x="1896299" y="5409268"/>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为什么</a:t>
            </a:r>
            <a:endParaRPr lang="en-US"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选择我们</a:t>
            </a:r>
            <a:endParaRPr lang="en-AU" sz="1400" dirty="0">
              <a:solidFill>
                <a:srgbClr val="7F7F7F"/>
              </a:solidFill>
              <a:latin typeface="+mn-ea"/>
              <a:cs typeface="+mn-ea"/>
            </a:endParaRPr>
          </a:p>
        </p:txBody>
      </p:sp>
      <p:sp>
        <p:nvSpPr>
          <p:cNvPr id="54" name="Oval 53"/>
          <p:cNvSpPr>
            <a:spLocks noChangeAspect="1"/>
          </p:cNvSpPr>
          <p:nvPr/>
        </p:nvSpPr>
        <p:spPr>
          <a:xfrm>
            <a:off x="4996977" y="2064346"/>
            <a:ext cx="798498" cy="79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AU" sz="2800" dirty="0">
              <a:solidFill>
                <a:schemeClr val="bg1"/>
              </a:solidFill>
              <a:latin typeface="+mn-ea"/>
              <a:cs typeface="+mn-ea"/>
            </a:endParaRPr>
          </a:p>
        </p:txBody>
      </p:sp>
      <p:sp>
        <p:nvSpPr>
          <p:cNvPr id="55" name="TextBox 54"/>
          <p:cNvSpPr txBox="1"/>
          <p:nvPr/>
        </p:nvSpPr>
        <p:spPr>
          <a:xfrm>
            <a:off x="4648693" y="1438856"/>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概念</a:t>
            </a:r>
            <a:endParaRPr lang="en-US"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与理念</a:t>
            </a:r>
            <a:endParaRPr lang="en-AU" sz="1400" dirty="0">
              <a:solidFill>
                <a:srgbClr val="7F7F7F"/>
              </a:solidFill>
              <a:latin typeface="+mn-ea"/>
              <a:cs typeface="+mn-ea"/>
            </a:endParaRPr>
          </a:p>
        </p:txBody>
      </p:sp>
      <p:sp>
        <p:nvSpPr>
          <p:cNvPr id="56" name="Oval 55"/>
          <p:cNvSpPr>
            <a:spLocks noChangeAspect="1"/>
          </p:cNvSpPr>
          <p:nvPr/>
        </p:nvSpPr>
        <p:spPr>
          <a:xfrm>
            <a:off x="9143768" y="2064346"/>
            <a:ext cx="798498" cy="79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AU" sz="2800" dirty="0">
              <a:solidFill>
                <a:schemeClr val="bg1"/>
              </a:solidFill>
              <a:latin typeface="+mn-ea"/>
              <a:cs typeface="+mn-ea"/>
            </a:endParaRPr>
          </a:p>
        </p:txBody>
      </p:sp>
      <p:sp>
        <p:nvSpPr>
          <p:cNvPr id="57" name="TextBox 56"/>
          <p:cNvSpPr txBox="1"/>
          <p:nvPr/>
        </p:nvSpPr>
        <p:spPr>
          <a:xfrm>
            <a:off x="8795484" y="1438856"/>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数据与</a:t>
            </a:r>
            <a:endParaRPr lang="en-US"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信息图表</a:t>
            </a:r>
            <a:endParaRPr lang="en-AU" sz="1400" dirty="0">
              <a:solidFill>
                <a:srgbClr val="7F7F7F"/>
              </a:solidFill>
              <a:latin typeface="+mn-ea"/>
              <a:cs typeface="+mn-ea"/>
            </a:endParaRPr>
          </a:p>
        </p:txBody>
      </p:sp>
      <p:sp>
        <p:nvSpPr>
          <p:cNvPr id="58" name="Oval 57"/>
          <p:cNvSpPr>
            <a:spLocks noChangeAspect="1"/>
          </p:cNvSpPr>
          <p:nvPr/>
        </p:nvSpPr>
        <p:spPr>
          <a:xfrm>
            <a:off x="6342665" y="4539992"/>
            <a:ext cx="798498" cy="79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solidFill>
                <a:srgbClr val="F33745"/>
              </a:solidFill>
              <a:latin typeface="+mn-ea"/>
              <a:cs typeface="+mn-ea"/>
            </a:endParaRPr>
          </a:p>
        </p:txBody>
      </p:sp>
      <p:sp>
        <p:nvSpPr>
          <p:cNvPr id="59" name="TextBox 58"/>
          <p:cNvSpPr txBox="1"/>
          <p:nvPr/>
        </p:nvSpPr>
        <p:spPr>
          <a:xfrm>
            <a:off x="5994382" y="5409268"/>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问答</a:t>
            </a:r>
            <a:endParaRPr lang="en-AU"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章节</a:t>
            </a:r>
            <a:endParaRPr lang="en-AU" sz="1400" dirty="0">
              <a:solidFill>
                <a:srgbClr val="7F7F7F"/>
              </a:solidFill>
              <a:latin typeface="+mn-ea"/>
              <a:cs typeface="+mn-ea"/>
            </a:endParaRPr>
          </a:p>
        </p:txBody>
      </p:sp>
      <p:sp>
        <p:nvSpPr>
          <p:cNvPr id="60" name="Oval 59"/>
          <p:cNvSpPr>
            <a:spLocks noChangeAspect="1"/>
          </p:cNvSpPr>
          <p:nvPr/>
        </p:nvSpPr>
        <p:spPr>
          <a:xfrm>
            <a:off x="10493043" y="4539992"/>
            <a:ext cx="798498" cy="79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800" dirty="0">
              <a:solidFill>
                <a:srgbClr val="F33745"/>
              </a:solidFill>
              <a:latin typeface="+mn-ea"/>
              <a:cs typeface="+mn-ea"/>
            </a:endParaRPr>
          </a:p>
        </p:txBody>
      </p:sp>
      <p:sp>
        <p:nvSpPr>
          <p:cNvPr id="61" name="TextBox 60"/>
          <p:cNvSpPr txBox="1"/>
          <p:nvPr/>
        </p:nvSpPr>
        <p:spPr>
          <a:xfrm>
            <a:off x="10144760" y="5409268"/>
            <a:ext cx="1495067" cy="609398"/>
          </a:xfrm>
          <a:prstGeom prst="rect">
            <a:avLst/>
          </a:prstGeom>
          <a:noFill/>
        </p:spPr>
        <p:txBody>
          <a:bodyPr wrap="square" rtlCol="0">
            <a:spAutoFit/>
          </a:bodyPr>
          <a:lstStyle/>
          <a:p>
            <a:pPr algn="ctr">
              <a:lnSpc>
                <a:spcPct val="120000"/>
              </a:lnSpc>
            </a:pPr>
            <a:r>
              <a:rPr lang="zh-CN" altLang="en-US" sz="1400" dirty="0">
                <a:solidFill>
                  <a:srgbClr val="7F7F7F"/>
                </a:solidFill>
                <a:latin typeface="+mn-ea"/>
                <a:cs typeface="+mn-ea"/>
              </a:rPr>
              <a:t>结束语</a:t>
            </a:r>
            <a:endParaRPr lang="en-AU" sz="1400" dirty="0">
              <a:solidFill>
                <a:srgbClr val="7F7F7F"/>
              </a:solidFill>
              <a:latin typeface="+mn-ea"/>
              <a:cs typeface="+mn-ea"/>
            </a:endParaRPr>
          </a:p>
          <a:p>
            <a:pPr algn="ctr">
              <a:lnSpc>
                <a:spcPct val="120000"/>
              </a:lnSpc>
            </a:pPr>
            <a:r>
              <a:rPr lang="zh-CN" altLang="en-US" sz="1400" dirty="0">
                <a:solidFill>
                  <a:srgbClr val="7F7F7F"/>
                </a:solidFill>
                <a:latin typeface="+mn-ea"/>
                <a:cs typeface="+mn-ea"/>
              </a:rPr>
              <a:t>总结汇报</a:t>
            </a:r>
            <a:endParaRPr lang="en-AU" sz="1400" dirty="0">
              <a:solidFill>
                <a:srgbClr val="7F7F7F"/>
              </a:solidFill>
              <a:latin typeface="+mn-ea"/>
              <a:cs typeface="+mn-ea"/>
            </a:endParaRPr>
          </a:p>
        </p:txBody>
      </p:sp>
      <p:sp>
        <p:nvSpPr>
          <p:cNvPr id="37" name="Freeform 143"/>
          <p:cNvSpPr>
            <a:spLocks noEditPoints="1"/>
          </p:cNvSpPr>
          <p:nvPr/>
        </p:nvSpPr>
        <p:spPr bwMode="auto">
          <a:xfrm>
            <a:off x="1129721" y="2274445"/>
            <a:ext cx="339978" cy="313178"/>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91440" tIns="45720" rIns="91440" bIns="45720" numCol="1" anchor="t" anchorCtr="0" compatLnSpc="1"/>
          <a:lstStyle/>
          <a:p>
            <a:endParaRPr lang="en-US" sz="2400">
              <a:latin typeface="+mn-ea"/>
              <a:cs typeface="+mn-ea"/>
            </a:endParaRPr>
          </a:p>
        </p:txBody>
      </p:sp>
      <p:sp>
        <p:nvSpPr>
          <p:cNvPr id="38" name="Freeform 149"/>
          <p:cNvSpPr/>
          <p:nvPr/>
        </p:nvSpPr>
        <p:spPr bwMode="auto">
          <a:xfrm>
            <a:off x="2490246" y="4788670"/>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sz="2400">
              <a:latin typeface="+mn-ea"/>
              <a:cs typeface="+mn-ea"/>
            </a:endParaRPr>
          </a:p>
        </p:txBody>
      </p:sp>
      <p:sp>
        <p:nvSpPr>
          <p:cNvPr id="39" name="Freeform 144"/>
          <p:cNvSpPr/>
          <p:nvPr/>
        </p:nvSpPr>
        <p:spPr bwMode="auto">
          <a:xfrm>
            <a:off x="5247422" y="2306311"/>
            <a:ext cx="290770" cy="314670"/>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p:spPr>
        <p:txBody>
          <a:bodyPr vert="horz" wrap="square" lIns="91440" tIns="45720" rIns="91440" bIns="45720" numCol="1" anchor="t" anchorCtr="0" compatLnSpc="1"/>
          <a:lstStyle/>
          <a:p>
            <a:endParaRPr lang="en-US" sz="2400">
              <a:latin typeface="+mn-ea"/>
              <a:cs typeface="+mn-ea"/>
            </a:endParaRPr>
          </a:p>
        </p:txBody>
      </p:sp>
      <p:grpSp>
        <p:nvGrpSpPr>
          <p:cNvPr id="40" name="组合 39"/>
          <p:cNvGrpSpPr/>
          <p:nvPr/>
        </p:nvGrpSpPr>
        <p:grpSpPr>
          <a:xfrm>
            <a:off x="9392410" y="2300407"/>
            <a:ext cx="301208" cy="281861"/>
            <a:chOff x="8998179" y="446354"/>
            <a:chExt cx="301247" cy="281861"/>
          </a:xfrm>
          <a:solidFill>
            <a:schemeClr val="bg1"/>
          </a:solidFill>
        </p:grpSpPr>
        <p:sp>
          <p:nvSpPr>
            <p:cNvPr id="41" name="Freeform 153"/>
            <p:cNvSpPr/>
            <p:nvPr/>
          </p:nvSpPr>
          <p:spPr bwMode="auto">
            <a:xfrm>
              <a:off x="9013092" y="523903"/>
              <a:ext cx="74566" cy="175976"/>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42" name="Freeform 154"/>
            <p:cNvSpPr/>
            <p:nvPr/>
          </p:nvSpPr>
          <p:spPr bwMode="auto">
            <a:xfrm>
              <a:off x="9113011" y="446354"/>
              <a:ext cx="73075" cy="25352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43" name="Freeform 155"/>
            <p:cNvSpPr/>
            <p:nvPr/>
          </p:nvSpPr>
          <p:spPr bwMode="auto">
            <a:xfrm>
              <a:off x="9209947" y="564169"/>
              <a:ext cx="74566" cy="135711"/>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44" name="Rectangle 156"/>
            <p:cNvSpPr>
              <a:spLocks noChangeArrowheads="1"/>
            </p:cNvSpPr>
            <p:nvPr/>
          </p:nvSpPr>
          <p:spPr bwMode="auto">
            <a:xfrm>
              <a:off x="8998179" y="708827"/>
              <a:ext cx="301247" cy="1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sz="2400">
                <a:latin typeface="+mn-ea"/>
                <a:cs typeface="+mn-ea"/>
              </a:endParaRPr>
            </a:p>
          </p:txBody>
        </p:sp>
      </p:grpSp>
      <p:sp>
        <p:nvSpPr>
          <p:cNvPr id="62" name="Freeform 306"/>
          <p:cNvSpPr>
            <a:spLocks noEditPoints="1"/>
          </p:cNvSpPr>
          <p:nvPr/>
        </p:nvSpPr>
        <p:spPr bwMode="auto">
          <a:xfrm>
            <a:off x="6625511" y="4770027"/>
            <a:ext cx="229634" cy="338531"/>
          </a:xfrm>
          <a:custGeom>
            <a:avLst/>
            <a:gdLst>
              <a:gd name="T0" fmla="*/ 0 w 106"/>
              <a:gd name="T1" fmla="*/ 53 h 156"/>
              <a:gd name="T2" fmla="*/ 52 w 106"/>
              <a:gd name="T3" fmla="*/ 0 h 156"/>
              <a:gd name="T4" fmla="*/ 106 w 106"/>
              <a:gd name="T5" fmla="*/ 42 h 156"/>
              <a:gd name="T6" fmla="*/ 67 w 106"/>
              <a:gd name="T7" fmla="*/ 103 h 156"/>
              <a:gd name="T8" fmla="*/ 67 w 106"/>
              <a:gd name="T9" fmla="*/ 111 h 156"/>
              <a:gd name="T10" fmla="*/ 38 w 106"/>
              <a:gd name="T11" fmla="*/ 111 h 156"/>
              <a:gd name="T12" fmla="*/ 38 w 106"/>
              <a:gd name="T13" fmla="*/ 101 h 156"/>
              <a:gd name="T14" fmla="*/ 72 w 106"/>
              <a:gd name="T15" fmla="*/ 45 h 156"/>
              <a:gd name="T16" fmla="*/ 54 w 106"/>
              <a:gd name="T17" fmla="*/ 25 h 156"/>
              <a:gd name="T18" fmla="*/ 32 w 106"/>
              <a:gd name="T19" fmla="*/ 53 h 156"/>
              <a:gd name="T20" fmla="*/ 0 w 106"/>
              <a:gd name="T21" fmla="*/ 53 h 156"/>
              <a:gd name="T22" fmla="*/ 35 w 106"/>
              <a:gd name="T23" fmla="*/ 124 h 156"/>
              <a:gd name="T24" fmla="*/ 68 w 106"/>
              <a:gd name="T25" fmla="*/ 124 h 156"/>
              <a:gd name="T26" fmla="*/ 68 w 106"/>
              <a:gd name="T27" fmla="*/ 156 h 156"/>
              <a:gd name="T28" fmla="*/ 35 w 106"/>
              <a:gd name="T29" fmla="*/ 156 h 156"/>
              <a:gd name="T30" fmla="*/ 35 w 106"/>
              <a:gd name="T31" fmla="*/ 12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 h="156">
                <a:moveTo>
                  <a:pt x="0" y="53"/>
                </a:moveTo>
                <a:cubicBezTo>
                  <a:pt x="1" y="23"/>
                  <a:pt x="21" y="0"/>
                  <a:pt x="52" y="0"/>
                </a:cubicBezTo>
                <a:cubicBezTo>
                  <a:pt x="93" y="0"/>
                  <a:pt x="106" y="25"/>
                  <a:pt x="106" y="42"/>
                </a:cubicBezTo>
                <a:cubicBezTo>
                  <a:pt x="106" y="82"/>
                  <a:pt x="70" y="77"/>
                  <a:pt x="67" y="103"/>
                </a:cubicBezTo>
                <a:cubicBezTo>
                  <a:pt x="67" y="111"/>
                  <a:pt x="67" y="111"/>
                  <a:pt x="67" y="111"/>
                </a:cubicBezTo>
                <a:cubicBezTo>
                  <a:pt x="38" y="111"/>
                  <a:pt x="38" y="111"/>
                  <a:pt x="38" y="111"/>
                </a:cubicBezTo>
                <a:cubicBezTo>
                  <a:pt x="38" y="101"/>
                  <a:pt x="38" y="101"/>
                  <a:pt x="38" y="101"/>
                </a:cubicBezTo>
                <a:cubicBezTo>
                  <a:pt x="41" y="64"/>
                  <a:pt x="73" y="68"/>
                  <a:pt x="72" y="45"/>
                </a:cubicBezTo>
                <a:cubicBezTo>
                  <a:pt x="72" y="32"/>
                  <a:pt x="65" y="25"/>
                  <a:pt x="54" y="25"/>
                </a:cubicBezTo>
                <a:cubicBezTo>
                  <a:pt x="39" y="25"/>
                  <a:pt x="32" y="38"/>
                  <a:pt x="32" y="53"/>
                </a:cubicBezTo>
                <a:lnTo>
                  <a:pt x="0" y="53"/>
                </a:lnTo>
                <a:close/>
                <a:moveTo>
                  <a:pt x="35" y="124"/>
                </a:moveTo>
                <a:cubicBezTo>
                  <a:pt x="68" y="124"/>
                  <a:pt x="68" y="124"/>
                  <a:pt x="68" y="124"/>
                </a:cubicBezTo>
                <a:cubicBezTo>
                  <a:pt x="68" y="156"/>
                  <a:pt x="68" y="156"/>
                  <a:pt x="68" y="156"/>
                </a:cubicBezTo>
                <a:cubicBezTo>
                  <a:pt x="35" y="156"/>
                  <a:pt x="35" y="156"/>
                  <a:pt x="35" y="156"/>
                </a:cubicBezTo>
                <a:lnTo>
                  <a:pt x="35" y="124"/>
                </a:lnTo>
                <a:close/>
              </a:path>
            </a:pathLst>
          </a:custGeom>
          <a:solidFill>
            <a:schemeClr val="bg1"/>
          </a:solidFill>
          <a:ln>
            <a:noFill/>
          </a:ln>
        </p:spPr>
        <p:txBody>
          <a:bodyPr vert="horz" wrap="square" lIns="91440" tIns="45720" rIns="91440" bIns="45720" numCol="1" anchor="t" anchorCtr="0" compatLnSpc="1"/>
          <a:lstStyle/>
          <a:p>
            <a:endParaRPr lang="en-US" sz="2400">
              <a:latin typeface="+mn-ea"/>
              <a:cs typeface="+mn-ea"/>
            </a:endParaRPr>
          </a:p>
        </p:txBody>
      </p:sp>
      <p:sp>
        <p:nvSpPr>
          <p:cNvPr id="63" name="Freeform 313"/>
          <p:cNvSpPr>
            <a:spLocks noEditPoints="1"/>
          </p:cNvSpPr>
          <p:nvPr/>
        </p:nvSpPr>
        <p:spPr bwMode="auto">
          <a:xfrm>
            <a:off x="10817744" y="4779722"/>
            <a:ext cx="137184" cy="310195"/>
          </a:xfrm>
          <a:custGeom>
            <a:avLst/>
            <a:gdLst>
              <a:gd name="T0" fmla="*/ 61 w 63"/>
              <a:gd name="T1" fmla="*/ 128 h 143"/>
              <a:gd name="T2" fmla="*/ 59 w 63"/>
              <a:gd name="T3" fmla="*/ 136 h 143"/>
              <a:gd name="T4" fmla="*/ 45 w 63"/>
              <a:gd name="T5" fmla="*/ 141 h 143"/>
              <a:gd name="T6" fmla="*/ 32 w 63"/>
              <a:gd name="T7" fmla="*/ 143 h 143"/>
              <a:gd name="T8" fmla="*/ 15 w 63"/>
              <a:gd name="T9" fmla="*/ 138 h 143"/>
              <a:gd name="T10" fmla="*/ 9 w 63"/>
              <a:gd name="T11" fmla="*/ 124 h 143"/>
              <a:gd name="T12" fmla="*/ 10 w 63"/>
              <a:gd name="T13" fmla="*/ 118 h 143"/>
              <a:gd name="T14" fmla="*/ 11 w 63"/>
              <a:gd name="T15" fmla="*/ 110 h 143"/>
              <a:gd name="T16" fmla="*/ 19 w 63"/>
              <a:gd name="T17" fmla="*/ 84 h 143"/>
              <a:gd name="T18" fmla="*/ 20 w 63"/>
              <a:gd name="T19" fmla="*/ 76 h 143"/>
              <a:gd name="T20" fmla="*/ 21 w 63"/>
              <a:gd name="T21" fmla="*/ 70 h 143"/>
              <a:gd name="T22" fmla="*/ 19 w 63"/>
              <a:gd name="T23" fmla="*/ 63 h 143"/>
              <a:gd name="T24" fmla="*/ 11 w 63"/>
              <a:gd name="T25" fmla="*/ 61 h 143"/>
              <a:gd name="T26" fmla="*/ 5 w 63"/>
              <a:gd name="T27" fmla="*/ 62 h 143"/>
              <a:gd name="T28" fmla="*/ 0 w 63"/>
              <a:gd name="T29" fmla="*/ 64 h 143"/>
              <a:gd name="T30" fmla="*/ 2 w 63"/>
              <a:gd name="T31" fmla="*/ 56 h 143"/>
              <a:gd name="T32" fmla="*/ 16 w 63"/>
              <a:gd name="T33" fmla="*/ 50 h 143"/>
              <a:gd name="T34" fmla="*/ 29 w 63"/>
              <a:gd name="T35" fmla="*/ 48 h 143"/>
              <a:gd name="T36" fmla="*/ 45 w 63"/>
              <a:gd name="T37" fmla="*/ 53 h 143"/>
              <a:gd name="T38" fmla="*/ 51 w 63"/>
              <a:gd name="T39" fmla="*/ 67 h 143"/>
              <a:gd name="T40" fmla="*/ 51 w 63"/>
              <a:gd name="T41" fmla="*/ 73 h 143"/>
              <a:gd name="T42" fmla="*/ 49 w 63"/>
              <a:gd name="T43" fmla="*/ 81 h 143"/>
              <a:gd name="T44" fmla="*/ 42 w 63"/>
              <a:gd name="T45" fmla="*/ 108 h 143"/>
              <a:gd name="T46" fmla="*/ 40 w 63"/>
              <a:gd name="T47" fmla="*/ 115 h 143"/>
              <a:gd name="T48" fmla="*/ 39 w 63"/>
              <a:gd name="T49" fmla="*/ 121 h 143"/>
              <a:gd name="T50" fmla="*/ 42 w 63"/>
              <a:gd name="T51" fmla="*/ 128 h 143"/>
              <a:gd name="T52" fmla="*/ 50 w 63"/>
              <a:gd name="T53" fmla="*/ 130 h 143"/>
              <a:gd name="T54" fmla="*/ 56 w 63"/>
              <a:gd name="T55" fmla="*/ 129 h 143"/>
              <a:gd name="T56" fmla="*/ 61 w 63"/>
              <a:gd name="T57" fmla="*/ 128 h 143"/>
              <a:gd name="T58" fmla="*/ 63 w 63"/>
              <a:gd name="T59" fmla="*/ 16 h 143"/>
              <a:gd name="T60" fmla="*/ 58 w 63"/>
              <a:gd name="T61" fmla="*/ 28 h 143"/>
              <a:gd name="T62" fmla="*/ 45 w 63"/>
              <a:gd name="T63" fmla="*/ 33 h 143"/>
              <a:gd name="T64" fmla="*/ 32 w 63"/>
              <a:gd name="T65" fmla="*/ 28 h 143"/>
              <a:gd name="T66" fmla="*/ 27 w 63"/>
              <a:gd name="T67" fmla="*/ 16 h 143"/>
              <a:gd name="T68" fmla="*/ 32 w 63"/>
              <a:gd name="T69" fmla="*/ 5 h 143"/>
              <a:gd name="T70" fmla="*/ 45 w 63"/>
              <a:gd name="T71" fmla="*/ 0 h 143"/>
              <a:gd name="T72" fmla="*/ 58 w 63"/>
              <a:gd name="T73" fmla="*/ 5 h 143"/>
              <a:gd name="T74" fmla="*/ 63 w 63"/>
              <a:gd name="T75" fmla="*/ 1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143">
                <a:moveTo>
                  <a:pt x="61" y="128"/>
                </a:moveTo>
                <a:cubicBezTo>
                  <a:pt x="59" y="136"/>
                  <a:pt x="59" y="136"/>
                  <a:pt x="59" y="136"/>
                </a:cubicBezTo>
                <a:cubicBezTo>
                  <a:pt x="53" y="138"/>
                  <a:pt x="48" y="140"/>
                  <a:pt x="45" y="141"/>
                </a:cubicBezTo>
                <a:cubicBezTo>
                  <a:pt x="41" y="143"/>
                  <a:pt x="37" y="143"/>
                  <a:pt x="32" y="143"/>
                </a:cubicBezTo>
                <a:cubicBezTo>
                  <a:pt x="25" y="143"/>
                  <a:pt x="19" y="141"/>
                  <a:pt x="15" y="138"/>
                </a:cubicBezTo>
                <a:cubicBezTo>
                  <a:pt x="11" y="134"/>
                  <a:pt x="9" y="130"/>
                  <a:pt x="9" y="124"/>
                </a:cubicBezTo>
                <a:cubicBezTo>
                  <a:pt x="9" y="122"/>
                  <a:pt x="9" y="120"/>
                  <a:pt x="10" y="118"/>
                </a:cubicBezTo>
                <a:cubicBezTo>
                  <a:pt x="10" y="116"/>
                  <a:pt x="10" y="113"/>
                  <a:pt x="11" y="110"/>
                </a:cubicBezTo>
                <a:cubicBezTo>
                  <a:pt x="19" y="84"/>
                  <a:pt x="19" y="84"/>
                  <a:pt x="19" y="84"/>
                </a:cubicBezTo>
                <a:cubicBezTo>
                  <a:pt x="19" y="81"/>
                  <a:pt x="20" y="79"/>
                  <a:pt x="20" y="76"/>
                </a:cubicBezTo>
                <a:cubicBezTo>
                  <a:pt x="21" y="74"/>
                  <a:pt x="21" y="72"/>
                  <a:pt x="21" y="70"/>
                </a:cubicBezTo>
                <a:cubicBezTo>
                  <a:pt x="21" y="67"/>
                  <a:pt x="20" y="64"/>
                  <a:pt x="19" y="63"/>
                </a:cubicBezTo>
                <a:cubicBezTo>
                  <a:pt x="17" y="62"/>
                  <a:pt x="15" y="61"/>
                  <a:pt x="11" y="61"/>
                </a:cubicBezTo>
                <a:cubicBezTo>
                  <a:pt x="9" y="61"/>
                  <a:pt x="7" y="61"/>
                  <a:pt x="5" y="62"/>
                </a:cubicBezTo>
                <a:cubicBezTo>
                  <a:pt x="3" y="63"/>
                  <a:pt x="1" y="63"/>
                  <a:pt x="0" y="64"/>
                </a:cubicBezTo>
                <a:cubicBezTo>
                  <a:pt x="2" y="56"/>
                  <a:pt x="2" y="56"/>
                  <a:pt x="2" y="56"/>
                </a:cubicBezTo>
                <a:cubicBezTo>
                  <a:pt x="7" y="54"/>
                  <a:pt x="11" y="52"/>
                  <a:pt x="16" y="50"/>
                </a:cubicBezTo>
                <a:cubicBezTo>
                  <a:pt x="20" y="49"/>
                  <a:pt x="25" y="48"/>
                  <a:pt x="29" y="48"/>
                </a:cubicBezTo>
                <a:cubicBezTo>
                  <a:pt x="36" y="48"/>
                  <a:pt x="41" y="50"/>
                  <a:pt x="45" y="53"/>
                </a:cubicBezTo>
                <a:cubicBezTo>
                  <a:pt x="49" y="57"/>
                  <a:pt x="51" y="61"/>
                  <a:pt x="51" y="67"/>
                </a:cubicBezTo>
                <a:cubicBezTo>
                  <a:pt x="51" y="68"/>
                  <a:pt x="51" y="70"/>
                  <a:pt x="51" y="73"/>
                </a:cubicBezTo>
                <a:cubicBezTo>
                  <a:pt x="50" y="76"/>
                  <a:pt x="50" y="79"/>
                  <a:pt x="49" y="81"/>
                </a:cubicBezTo>
                <a:cubicBezTo>
                  <a:pt x="42" y="108"/>
                  <a:pt x="42" y="108"/>
                  <a:pt x="42" y="108"/>
                </a:cubicBezTo>
                <a:cubicBezTo>
                  <a:pt x="41" y="110"/>
                  <a:pt x="41" y="112"/>
                  <a:pt x="40" y="115"/>
                </a:cubicBezTo>
                <a:cubicBezTo>
                  <a:pt x="40" y="118"/>
                  <a:pt x="39" y="120"/>
                  <a:pt x="39" y="121"/>
                </a:cubicBezTo>
                <a:cubicBezTo>
                  <a:pt x="39" y="125"/>
                  <a:pt x="40" y="127"/>
                  <a:pt x="42" y="128"/>
                </a:cubicBezTo>
                <a:cubicBezTo>
                  <a:pt x="43" y="130"/>
                  <a:pt x="46" y="130"/>
                  <a:pt x="50" y="130"/>
                </a:cubicBezTo>
                <a:cubicBezTo>
                  <a:pt x="52" y="130"/>
                  <a:pt x="54" y="130"/>
                  <a:pt x="56" y="129"/>
                </a:cubicBezTo>
                <a:cubicBezTo>
                  <a:pt x="58" y="129"/>
                  <a:pt x="60" y="128"/>
                  <a:pt x="61" y="128"/>
                </a:cubicBezTo>
                <a:close/>
                <a:moveTo>
                  <a:pt x="63" y="16"/>
                </a:moveTo>
                <a:cubicBezTo>
                  <a:pt x="63" y="21"/>
                  <a:pt x="61" y="25"/>
                  <a:pt x="58" y="28"/>
                </a:cubicBezTo>
                <a:cubicBezTo>
                  <a:pt x="54" y="31"/>
                  <a:pt x="50" y="33"/>
                  <a:pt x="45" y="33"/>
                </a:cubicBezTo>
                <a:cubicBezTo>
                  <a:pt x="40" y="33"/>
                  <a:pt x="36" y="31"/>
                  <a:pt x="32" y="28"/>
                </a:cubicBezTo>
                <a:cubicBezTo>
                  <a:pt x="29" y="25"/>
                  <a:pt x="27" y="21"/>
                  <a:pt x="27" y="16"/>
                </a:cubicBezTo>
                <a:cubicBezTo>
                  <a:pt x="27" y="12"/>
                  <a:pt x="29" y="8"/>
                  <a:pt x="32" y="5"/>
                </a:cubicBezTo>
                <a:cubicBezTo>
                  <a:pt x="36" y="1"/>
                  <a:pt x="40" y="0"/>
                  <a:pt x="45" y="0"/>
                </a:cubicBezTo>
                <a:cubicBezTo>
                  <a:pt x="50" y="0"/>
                  <a:pt x="54" y="1"/>
                  <a:pt x="58" y="5"/>
                </a:cubicBezTo>
                <a:cubicBezTo>
                  <a:pt x="61" y="8"/>
                  <a:pt x="63" y="12"/>
                  <a:pt x="63" y="16"/>
                </a:cubicBezTo>
                <a:close/>
              </a:path>
            </a:pathLst>
          </a:custGeom>
          <a:solidFill>
            <a:schemeClr val="bg1"/>
          </a:solidFill>
          <a:ln>
            <a:noFill/>
          </a:ln>
        </p:spPr>
        <p:txBody>
          <a:bodyPr vert="horz" wrap="square" lIns="91440" tIns="45720" rIns="91440" bIns="45720" numCol="1" anchor="t" anchorCtr="0" compatLnSpc="1"/>
          <a:lstStyle/>
          <a:p>
            <a:endParaRPr lang="en-US" sz="2400">
              <a:latin typeface="+mn-ea"/>
              <a:cs typeface="+mn-ea"/>
            </a:endParaRPr>
          </a:p>
        </p:txBody>
      </p:sp>
      <p:grpSp>
        <p:nvGrpSpPr>
          <p:cNvPr id="64" name="组合 63"/>
          <p:cNvGrpSpPr/>
          <p:nvPr/>
        </p:nvGrpSpPr>
        <p:grpSpPr>
          <a:xfrm>
            <a:off x="3836420" y="2847102"/>
            <a:ext cx="335504" cy="322126"/>
            <a:chOff x="8279362" y="5378159"/>
            <a:chExt cx="335548" cy="322126"/>
          </a:xfrm>
          <a:solidFill>
            <a:schemeClr val="accent5"/>
          </a:solidFill>
        </p:grpSpPr>
        <p:sp>
          <p:nvSpPr>
            <p:cNvPr id="65" name="Freeform 301"/>
            <p:cNvSpPr>
              <a:spLocks noEditPoints="1"/>
            </p:cNvSpPr>
            <p:nvPr/>
          </p:nvSpPr>
          <p:spPr bwMode="auto">
            <a:xfrm>
              <a:off x="8279362" y="5531764"/>
              <a:ext cx="335548" cy="138693"/>
            </a:xfrm>
            <a:custGeom>
              <a:avLst/>
              <a:gdLst>
                <a:gd name="T0" fmla="*/ 136 w 155"/>
                <a:gd name="T1" fmla="*/ 0 h 64"/>
                <a:gd name="T2" fmla="*/ 127 w 155"/>
                <a:gd name="T3" fmla="*/ 3 h 64"/>
                <a:gd name="T4" fmla="*/ 127 w 155"/>
                <a:gd name="T5" fmla="*/ 1 h 64"/>
                <a:gd name="T6" fmla="*/ 127 w 155"/>
                <a:gd name="T7" fmla="*/ 0 h 64"/>
                <a:gd name="T8" fmla="*/ 0 w 155"/>
                <a:gd name="T9" fmla="*/ 0 h 64"/>
                <a:gd name="T10" fmla="*/ 0 w 155"/>
                <a:gd name="T11" fmla="*/ 1 h 64"/>
                <a:gd name="T12" fmla="*/ 63 w 155"/>
                <a:gd name="T13" fmla="*/ 64 h 64"/>
                <a:gd name="T14" fmla="*/ 120 w 155"/>
                <a:gd name="T15" fmla="*/ 29 h 64"/>
                <a:gd name="T16" fmla="*/ 136 w 155"/>
                <a:gd name="T17" fmla="*/ 38 h 64"/>
                <a:gd name="T18" fmla="*/ 155 w 155"/>
                <a:gd name="T19" fmla="*/ 19 h 64"/>
                <a:gd name="T20" fmla="*/ 136 w 155"/>
                <a:gd name="T21" fmla="*/ 0 h 64"/>
                <a:gd name="T22" fmla="*/ 12 w 155"/>
                <a:gd name="T23" fmla="*/ 11 h 64"/>
                <a:gd name="T24" fmla="*/ 25 w 155"/>
                <a:gd name="T25" fmla="*/ 11 h 64"/>
                <a:gd name="T26" fmla="*/ 49 w 155"/>
                <a:gd name="T27" fmla="*/ 51 h 64"/>
                <a:gd name="T28" fmla="*/ 12 w 155"/>
                <a:gd name="T29" fmla="*/ 11 h 64"/>
                <a:gd name="T30" fmla="*/ 136 w 155"/>
                <a:gd name="T31" fmla="*/ 29 h 64"/>
                <a:gd name="T32" fmla="*/ 126 w 155"/>
                <a:gd name="T33" fmla="*/ 19 h 64"/>
                <a:gd name="T34" fmla="*/ 136 w 155"/>
                <a:gd name="T35" fmla="*/ 9 h 64"/>
                <a:gd name="T36" fmla="*/ 146 w 155"/>
                <a:gd name="T37" fmla="*/ 19 h 64"/>
                <a:gd name="T38" fmla="*/ 136 w 155"/>
                <a:gd name="T39" fmla="*/ 2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5" h="64">
                  <a:moveTo>
                    <a:pt x="136" y="0"/>
                  </a:moveTo>
                  <a:cubicBezTo>
                    <a:pt x="133" y="0"/>
                    <a:pt x="130" y="1"/>
                    <a:pt x="127" y="3"/>
                  </a:cubicBezTo>
                  <a:cubicBezTo>
                    <a:pt x="127" y="2"/>
                    <a:pt x="127" y="2"/>
                    <a:pt x="127" y="1"/>
                  </a:cubicBezTo>
                  <a:cubicBezTo>
                    <a:pt x="127" y="1"/>
                    <a:pt x="127" y="1"/>
                    <a:pt x="127" y="0"/>
                  </a:cubicBezTo>
                  <a:cubicBezTo>
                    <a:pt x="0" y="0"/>
                    <a:pt x="0" y="0"/>
                    <a:pt x="0" y="0"/>
                  </a:cubicBezTo>
                  <a:cubicBezTo>
                    <a:pt x="0" y="1"/>
                    <a:pt x="0" y="1"/>
                    <a:pt x="0" y="1"/>
                  </a:cubicBezTo>
                  <a:cubicBezTo>
                    <a:pt x="0" y="36"/>
                    <a:pt x="28" y="64"/>
                    <a:pt x="63" y="64"/>
                  </a:cubicBezTo>
                  <a:cubicBezTo>
                    <a:pt x="88" y="64"/>
                    <a:pt x="110" y="50"/>
                    <a:pt x="120" y="29"/>
                  </a:cubicBezTo>
                  <a:cubicBezTo>
                    <a:pt x="123" y="35"/>
                    <a:pt x="129" y="38"/>
                    <a:pt x="136" y="38"/>
                  </a:cubicBezTo>
                  <a:cubicBezTo>
                    <a:pt x="147" y="38"/>
                    <a:pt x="155" y="30"/>
                    <a:pt x="155" y="19"/>
                  </a:cubicBezTo>
                  <a:cubicBezTo>
                    <a:pt x="155" y="9"/>
                    <a:pt x="147" y="0"/>
                    <a:pt x="136" y="0"/>
                  </a:cubicBezTo>
                  <a:close/>
                  <a:moveTo>
                    <a:pt x="12" y="11"/>
                  </a:moveTo>
                  <a:cubicBezTo>
                    <a:pt x="25" y="11"/>
                    <a:pt x="25" y="11"/>
                    <a:pt x="25" y="11"/>
                  </a:cubicBezTo>
                  <a:cubicBezTo>
                    <a:pt x="27" y="28"/>
                    <a:pt x="36" y="42"/>
                    <a:pt x="49" y="51"/>
                  </a:cubicBezTo>
                  <a:cubicBezTo>
                    <a:pt x="30" y="46"/>
                    <a:pt x="16" y="30"/>
                    <a:pt x="12" y="11"/>
                  </a:cubicBezTo>
                  <a:close/>
                  <a:moveTo>
                    <a:pt x="136" y="29"/>
                  </a:moveTo>
                  <a:cubicBezTo>
                    <a:pt x="131" y="29"/>
                    <a:pt x="126" y="25"/>
                    <a:pt x="126" y="19"/>
                  </a:cubicBezTo>
                  <a:cubicBezTo>
                    <a:pt x="126" y="14"/>
                    <a:pt x="131" y="9"/>
                    <a:pt x="136" y="9"/>
                  </a:cubicBezTo>
                  <a:cubicBezTo>
                    <a:pt x="142" y="9"/>
                    <a:pt x="146" y="14"/>
                    <a:pt x="146" y="19"/>
                  </a:cubicBezTo>
                  <a:cubicBezTo>
                    <a:pt x="146" y="25"/>
                    <a:pt x="142" y="29"/>
                    <a:pt x="13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66" name="Freeform 302"/>
            <p:cNvSpPr/>
            <p:nvPr/>
          </p:nvSpPr>
          <p:spPr bwMode="auto">
            <a:xfrm>
              <a:off x="8337524" y="5680897"/>
              <a:ext cx="177468" cy="19388"/>
            </a:xfrm>
            <a:custGeom>
              <a:avLst/>
              <a:gdLst>
                <a:gd name="T0" fmla="*/ 77 w 82"/>
                <a:gd name="T1" fmla="*/ 0 h 9"/>
                <a:gd name="T2" fmla="*/ 4 w 82"/>
                <a:gd name="T3" fmla="*/ 0 h 9"/>
                <a:gd name="T4" fmla="*/ 0 w 82"/>
                <a:gd name="T5" fmla="*/ 4 h 9"/>
                <a:gd name="T6" fmla="*/ 4 w 82"/>
                <a:gd name="T7" fmla="*/ 9 h 9"/>
                <a:gd name="T8" fmla="*/ 77 w 82"/>
                <a:gd name="T9" fmla="*/ 9 h 9"/>
                <a:gd name="T10" fmla="*/ 82 w 82"/>
                <a:gd name="T11" fmla="*/ 4 h 9"/>
                <a:gd name="T12" fmla="*/ 77 w 8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2" h="9">
                  <a:moveTo>
                    <a:pt x="77" y="0"/>
                  </a:moveTo>
                  <a:cubicBezTo>
                    <a:pt x="4" y="0"/>
                    <a:pt x="4" y="0"/>
                    <a:pt x="4" y="0"/>
                  </a:cubicBezTo>
                  <a:cubicBezTo>
                    <a:pt x="2" y="0"/>
                    <a:pt x="0" y="2"/>
                    <a:pt x="0" y="4"/>
                  </a:cubicBezTo>
                  <a:cubicBezTo>
                    <a:pt x="0" y="7"/>
                    <a:pt x="2" y="9"/>
                    <a:pt x="4" y="9"/>
                  </a:cubicBezTo>
                  <a:cubicBezTo>
                    <a:pt x="77" y="9"/>
                    <a:pt x="77" y="9"/>
                    <a:pt x="77" y="9"/>
                  </a:cubicBezTo>
                  <a:cubicBezTo>
                    <a:pt x="80" y="9"/>
                    <a:pt x="82" y="7"/>
                    <a:pt x="82" y="4"/>
                  </a:cubicBezTo>
                  <a:cubicBezTo>
                    <a:pt x="82" y="2"/>
                    <a:pt x="80" y="0"/>
                    <a:pt x="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67" name="Freeform 303"/>
            <p:cNvSpPr/>
            <p:nvPr/>
          </p:nvSpPr>
          <p:spPr bwMode="auto">
            <a:xfrm>
              <a:off x="8340506" y="5378159"/>
              <a:ext cx="90971" cy="122288"/>
            </a:xfrm>
            <a:custGeom>
              <a:avLst/>
              <a:gdLst>
                <a:gd name="T0" fmla="*/ 16 w 42"/>
                <a:gd name="T1" fmla="*/ 57 h 57"/>
                <a:gd name="T2" fmla="*/ 19 w 42"/>
                <a:gd name="T3" fmla="*/ 54 h 57"/>
                <a:gd name="T4" fmla="*/ 8 w 42"/>
                <a:gd name="T5" fmla="*/ 46 h 57"/>
                <a:gd name="T6" fmla="*/ 12 w 42"/>
                <a:gd name="T7" fmla="*/ 36 h 57"/>
                <a:gd name="T8" fmla="*/ 18 w 42"/>
                <a:gd name="T9" fmla="*/ 30 h 57"/>
                <a:gd name="T10" fmla="*/ 18 w 42"/>
                <a:gd name="T11" fmla="*/ 0 h 57"/>
                <a:gd name="T12" fmla="*/ 14 w 42"/>
                <a:gd name="T13" fmla="*/ 3 h 57"/>
                <a:gd name="T14" fmla="*/ 12 w 42"/>
                <a:gd name="T15" fmla="*/ 28 h 57"/>
                <a:gd name="T16" fmla="*/ 6 w 42"/>
                <a:gd name="T17" fmla="*/ 34 h 57"/>
                <a:gd name="T18" fmla="*/ 2 w 42"/>
                <a:gd name="T19" fmla="*/ 47 h 57"/>
                <a:gd name="T20" fmla="*/ 16 w 42"/>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6" y="57"/>
                  </a:moveTo>
                  <a:cubicBezTo>
                    <a:pt x="19" y="54"/>
                    <a:pt x="19" y="54"/>
                    <a:pt x="19"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5" y="16"/>
                    <a:pt x="12" y="28"/>
                  </a:cubicBezTo>
                  <a:cubicBezTo>
                    <a:pt x="10" y="30"/>
                    <a:pt x="8" y="32"/>
                    <a:pt x="6" y="34"/>
                  </a:cubicBezTo>
                  <a:cubicBezTo>
                    <a:pt x="1" y="38"/>
                    <a:pt x="0" y="43"/>
                    <a:pt x="2" y="47"/>
                  </a:cubicBezTo>
                  <a:cubicBezTo>
                    <a:pt x="5" y="54"/>
                    <a:pt x="16" y="57"/>
                    <a:pt x="1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68" name="Freeform 304"/>
            <p:cNvSpPr/>
            <p:nvPr/>
          </p:nvSpPr>
          <p:spPr bwMode="auto">
            <a:xfrm>
              <a:off x="8383754" y="5378159"/>
              <a:ext cx="90971" cy="122288"/>
            </a:xfrm>
            <a:custGeom>
              <a:avLst/>
              <a:gdLst>
                <a:gd name="T0" fmla="*/ 12 w 42"/>
                <a:gd name="T1" fmla="*/ 28 h 57"/>
                <a:gd name="T2" fmla="*/ 6 w 42"/>
                <a:gd name="T3" fmla="*/ 34 h 57"/>
                <a:gd name="T4" fmla="*/ 2 w 42"/>
                <a:gd name="T5" fmla="*/ 47 h 57"/>
                <a:gd name="T6" fmla="*/ 16 w 42"/>
                <a:gd name="T7" fmla="*/ 57 h 57"/>
                <a:gd name="T8" fmla="*/ 20 w 42"/>
                <a:gd name="T9" fmla="*/ 54 h 57"/>
                <a:gd name="T10" fmla="*/ 8 w 42"/>
                <a:gd name="T11" fmla="*/ 46 h 57"/>
                <a:gd name="T12" fmla="*/ 12 w 42"/>
                <a:gd name="T13" fmla="*/ 36 h 57"/>
                <a:gd name="T14" fmla="*/ 18 w 42"/>
                <a:gd name="T15" fmla="*/ 30 h 57"/>
                <a:gd name="T16" fmla="*/ 18 w 42"/>
                <a:gd name="T17" fmla="*/ 0 h 57"/>
                <a:gd name="T18" fmla="*/ 14 w 42"/>
                <a:gd name="T19" fmla="*/ 3 h 57"/>
                <a:gd name="T20" fmla="*/ 12 w 42"/>
                <a:gd name="T2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2" y="28"/>
                  </a:moveTo>
                  <a:cubicBezTo>
                    <a:pt x="10" y="30"/>
                    <a:pt x="8" y="32"/>
                    <a:pt x="6" y="34"/>
                  </a:cubicBezTo>
                  <a:cubicBezTo>
                    <a:pt x="1" y="38"/>
                    <a:pt x="0" y="43"/>
                    <a:pt x="2" y="47"/>
                  </a:cubicBezTo>
                  <a:cubicBezTo>
                    <a:pt x="5" y="54"/>
                    <a:pt x="16" y="57"/>
                    <a:pt x="16" y="57"/>
                  </a:cubicBezTo>
                  <a:cubicBezTo>
                    <a:pt x="20" y="54"/>
                    <a:pt x="20" y="54"/>
                    <a:pt x="20"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5" y="16"/>
                    <a:pt x="1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69" name="Freeform 305"/>
            <p:cNvSpPr/>
            <p:nvPr/>
          </p:nvSpPr>
          <p:spPr bwMode="auto">
            <a:xfrm>
              <a:off x="8427003" y="5378159"/>
              <a:ext cx="90971" cy="122288"/>
            </a:xfrm>
            <a:custGeom>
              <a:avLst/>
              <a:gdLst>
                <a:gd name="T0" fmla="*/ 12 w 42"/>
                <a:gd name="T1" fmla="*/ 28 h 57"/>
                <a:gd name="T2" fmla="*/ 6 w 42"/>
                <a:gd name="T3" fmla="*/ 34 h 57"/>
                <a:gd name="T4" fmla="*/ 2 w 42"/>
                <a:gd name="T5" fmla="*/ 47 h 57"/>
                <a:gd name="T6" fmla="*/ 16 w 42"/>
                <a:gd name="T7" fmla="*/ 57 h 57"/>
                <a:gd name="T8" fmla="*/ 20 w 42"/>
                <a:gd name="T9" fmla="*/ 54 h 57"/>
                <a:gd name="T10" fmla="*/ 8 w 42"/>
                <a:gd name="T11" fmla="*/ 46 h 57"/>
                <a:gd name="T12" fmla="*/ 12 w 42"/>
                <a:gd name="T13" fmla="*/ 36 h 57"/>
                <a:gd name="T14" fmla="*/ 18 w 42"/>
                <a:gd name="T15" fmla="*/ 30 h 57"/>
                <a:gd name="T16" fmla="*/ 18 w 42"/>
                <a:gd name="T17" fmla="*/ 0 h 57"/>
                <a:gd name="T18" fmla="*/ 14 w 42"/>
                <a:gd name="T19" fmla="*/ 3 h 57"/>
                <a:gd name="T20" fmla="*/ 12 w 42"/>
                <a:gd name="T2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2" y="28"/>
                  </a:moveTo>
                  <a:cubicBezTo>
                    <a:pt x="10" y="30"/>
                    <a:pt x="8" y="32"/>
                    <a:pt x="6" y="34"/>
                  </a:cubicBezTo>
                  <a:cubicBezTo>
                    <a:pt x="1" y="38"/>
                    <a:pt x="0" y="43"/>
                    <a:pt x="2" y="47"/>
                  </a:cubicBezTo>
                  <a:cubicBezTo>
                    <a:pt x="5" y="54"/>
                    <a:pt x="16" y="57"/>
                    <a:pt x="16" y="57"/>
                  </a:cubicBezTo>
                  <a:cubicBezTo>
                    <a:pt x="20" y="54"/>
                    <a:pt x="20" y="54"/>
                    <a:pt x="20"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6" y="16"/>
                    <a:pt x="1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grpSp>
      <p:grpSp>
        <p:nvGrpSpPr>
          <p:cNvPr id="70" name="组合 69"/>
          <p:cNvGrpSpPr/>
          <p:nvPr/>
        </p:nvGrpSpPr>
        <p:grpSpPr>
          <a:xfrm>
            <a:off x="7858794" y="2847102"/>
            <a:ext cx="335504" cy="322126"/>
            <a:chOff x="8279362" y="5378159"/>
            <a:chExt cx="335548" cy="322126"/>
          </a:xfrm>
          <a:solidFill>
            <a:schemeClr val="accent5"/>
          </a:solidFill>
        </p:grpSpPr>
        <p:sp>
          <p:nvSpPr>
            <p:cNvPr id="71" name="Freeform 301"/>
            <p:cNvSpPr>
              <a:spLocks noEditPoints="1"/>
            </p:cNvSpPr>
            <p:nvPr/>
          </p:nvSpPr>
          <p:spPr bwMode="auto">
            <a:xfrm>
              <a:off x="8279362" y="5531764"/>
              <a:ext cx="335548" cy="138693"/>
            </a:xfrm>
            <a:custGeom>
              <a:avLst/>
              <a:gdLst>
                <a:gd name="T0" fmla="*/ 136 w 155"/>
                <a:gd name="T1" fmla="*/ 0 h 64"/>
                <a:gd name="T2" fmla="*/ 127 w 155"/>
                <a:gd name="T3" fmla="*/ 3 h 64"/>
                <a:gd name="T4" fmla="*/ 127 w 155"/>
                <a:gd name="T5" fmla="*/ 1 h 64"/>
                <a:gd name="T6" fmla="*/ 127 w 155"/>
                <a:gd name="T7" fmla="*/ 0 h 64"/>
                <a:gd name="T8" fmla="*/ 0 w 155"/>
                <a:gd name="T9" fmla="*/ 0 h 64"/>
                <a:gd name="T10" fmla="*/ 0 w 155"/>
                <a:gd name="T11" fmla="*/ 1 h 64"/>
                <a:gd name="T12" fmla="*/ 63 w 155"/>
                <a:gd name="T13" fmla="*/ 64 h 64"/>
                <a:gd name="T14" fmla="*/ 120 w 155"/>
                <a:gd name="T15" fmla="*/ 29 h 64"/>
                <a:gd name="T16" fmla="*/ 136 w 155"/>
                <a:gd name="T17" fmla="*/ 38 h 64"/>
                <a:gd name="T18" fmla="*/ 155 w 155"/>
                <a:gd name="T19" fmla="*/ 19 h 64"/>
                <a:gd name="T20" fmla="*/ 136 w 155"/>
                <a:gd name="T21" fmla="*/ 0 h 64"/>
                <a:gd name="T22" fmla="*/ 12 w 155"/>
                <a:gd name="T23" fmla="*/ 11 h 64"/>
                <a:gd name="T24" fmla="*/ 25 w 155"/>
                <a:gd name="T25" fmla="*/ 11 h 64"/>
                <a:gd name="T26" fmla="*/ 49 w 155"/>
                <a:gd name="T27" fmla="*/ 51 h 64"/>
                <a:gd name="T28" fmla="*/ 12 w 155"/>
                <a:gd name="T29" fmla="*/ 11 h 64"/>
                <a:gd name="T30" fmla="*/ 136 w 155"/>
                <a:gd name="T31" fmla="*/ 29 h 64"/>
                <a:gd name="T32" fmla="*/ 126 w 155"/>
                <a:gd name="T33" fmla="*/ 19 h 64"/>
                <a:gd name="T34" fmla="*/ 136 w 155"/>
                <a:gd name="T35" fmla="*/ 9 h 64"/>
                <a:gd name="T36" fmla="*/ 146 w 155"/>
                <a:gd name="T37" fmla="*/ 19 h 64"/>
                <a:gd name="T38" fmla="*/ 136 w 155"/>
                <a:gd name="T39" fmla="*/ 2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5" h="64">
                  <a:moveTo>
                    <a:pt x="136" y="0"/>
                  </a:moveTo>
                  <a:cubicBezTo>
                    <a:pt x="133" y="0"/>
                    <a:pt x="130" y="1"/>
                    <a:pt x="127" y="3"/>
                  </a:cubicBezTo>
                  <a:cubicBezTo>
                    <a:pt x="127" y="2"/>
                    <a:pt x="127" y="2"/>
                    <a:pt x="127" y="1"/>
                  </a:cubicBezTo>
                  <a:cubicBezTo>
                    <a:pt x="127" y="1"/>
                    <a:pt x="127" y="1"/>
                    <a:pt x="127" y="0"/>
                  </a:cubicBezTo>
                  <a:cubicBezTo>
                    <a:pt x="0" y="0"/>
                    <a:pt x="0" y="0"/>
                    <a:pt x="0" y="0"/>
                  </a:cubicBezTo>
                  <a:cubicBezTo>
                    <a:pt x="0" y="1"/>
                    <a:pt x="0" y="1"/>
                    <a:pt x="0" y="1"/>
                  </a:cubicBezTo>
                  <a:cubicBezTo>
                    <a:pt x="0" y="36"/>
                    <a:pt x="28" y="64"/>
                    <a:pt x="63" y="64"/>
                  </a:cubicBezTo>
                  <a:cubicBezTo>
                    <a:pt x="88" y="64"/>
                    <a:pt x="110" y="50"/>
                    <a:pt x="120" y="29"/>
                  </a:cubicBezTo>
                  <a:cubicBezTo>
                    <a:pt x="123" y="35"/>
                    <a:pt x="129" y="38"/>
                    <a:pt x="136" y="38"/>
                  </a:cubicBezTo>
                  <a:cubicBezTo>
                    <a:pt x="147" y="38"/>
                    <a:pt x="155" y="30"/>
                    <a:pt x="155" y="19"/>
                  </a:cubicBezTo>
                  <a:cubicBezTo>
                    <a:pt x="155" y="9"/>
                    <a:pt x="147" y="0"/>
                    <a:pt x="136" y="0"/>
                  </a:cubicBezTo>
                  <a:close/>
                  <a:moveTo>
                    <a:pt x="12" y="11"/>
                  </a:moveTo>
                  <a:cubicBezTo>
                    <a:pt x="25" y="11"/>
                    <a:pt x="25" y="11"/>
                    <a:pt x="25" y="11"/>
                  </a:cubicBezTo>
                  <a:cubicBezTo>
                    <a:pt x="27" y="28"/>
                    <a:pt x="36" y="42"/>
                    <a:pt x="49" y="51"/>
                  </a:cubicBezTo>
                  <a:cubicBezTo>
                    <a:pt x="30" y="46"/>
                    <a:pt x="16" y="30"/>
                    <a:pt x="12" y="11"/>
                  </a:cubicBezTo>
                  <a:close/>
                  <a:moveTo>
                    <a:pt x="136" y="29"/>
                  </a:moveTo>
                  <a:cubicBezTo>
                    <a:pt x="131" y="29"/>
                    <a:pt x="126" y="25"/>
                    <a:pt x="126" y="19"/>
                  </a:cubicBezTo>
                  <a:cubicBezTo>
                    <a:pt x="126" y="14"/>
                    <a:pt x="131" y="9"/>
                    <a:pt x="136" y="9"/>
                  </a:cubicBezTo>
                  <a:cubicBezTo>
                    <a:pt x="142" y="9"/>
                    <a:pt x="146" y="14"/>
                    <a:pt x="146" y="19"/>
                  </a:cubicBezTo>
                  <a:cubicBezTo>
                    <a:pt x="146" y="25"/>
                    <a:pt x="142" y="29"/>
                    <a:pt x="13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72" name="Freeform 302"/>
            <p:cNvSpPr/>
            <p:nvPr/>
          </p:nvSpPr>
          <p:spPr bwMode="auto">
            <a:xfrm>
              <a:off x="8337524" y="5680897"/>
              <a:ext cx="177468" cy="19388"/>
            </a:xfrm>
            <a:custGeom>
              <a:avLst/>
              <a:gdLst>
                <a:gd name="T0" fmla="*/ 77 w 82"/>
                <a:gd name="T1" fmla="*/ 0 h 9"/>
                <a:gd name="T2" fmla="*/ 4 w 82"/>
                <a:gd name="T3" fmla="*/ 0 h 9"/>
                <a:gd name="T4" fmla="*/ 0 w 82"/>
                <a:gd name="T5" fmla="*/ 4 h 9"/>
                <a:gd name="T6" fmla="*/ 4 w 82"/>
                <a:gd name="T7" fmla="*/ 9 h 9"/>
                <a:gd name="T8" fmla="*/ 77 w 82"/>
                <a:gd name="T9" fmla="*/ 9 h 9"/>
                <a:gd name="T10" fmla="*/ 82 w 82"/>
                <a:gd name="T11" fmla="*/ 4 h 9"/>
                <a:gd name="T12" fmla="*/ 77 w 8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2" h="9">
                  <a:moveTo>
                    <a:pt x="77" y="0"/>
                  </a:moveTo>
                  <a:cubicBezTo>
                    <a:pt x="4" y="0"/>
                    <a:pt x="4" y="0"/>
                    <a:pt x="4" y="0"/>
                  </a:cubicBezTo>
                  <a:cubicBezTo>
                    <a:pt x="2" y="0"/>
                    <a:pt x="0" y="2"/>
                    <a:pt x="0" y="4"/>
                  </a:cubicBezTo>
                  <a:cubicBezTo>
                    <a:pt x="0" y="7"/>
                    <a:pt x="2" y="9"/>
                    <a:pt x="4" y="9"/>
                  </a:cubicBezTo>
                  <a:cubicBezTo>
                    <a:pt x="77" y="9"/>
                    <a:pt x="77" y="9"/>
                    <a:pt x="77" y="9"/>
                  </a:cubicBezTo>
                  <a:cubicBezTo>
                    <a:pt x="80" y="9"/>
                    <a:pt x="82" y="7"/>
                    <a:pt x="82" y="4"/>
                  </a:cubicBezTo>
                  <a:cubicBezTo>
                    <a:pt x="82" y="2"/>
                    <a:pt x="80" y="0"/>
                    <a:pt x="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73" name="Freeform 303"/>
            <p:cNvSpPr/>
            <p:nvPr/>
          </p:nvSpPr>
          <p:spPr bwMode="auto">
            <a:xfrm>
              <a:off x="8340506" y="5378159"/>
              <a:ext cx="90971" cy="122288"/>
            </a:xfrm>
            <a:custGeom>
              <a:avLst/>
              <a:gdLst>
                <a:gd name="T0" fmla="*/ 16 w 42"/>
                <a:gd name="T1" fmla="*/ 57 h 57"/>
                <a:gd name="T2" fmla="*/ 19 w 42"/>
                <a:gd name="T3" fmla="*/ 54 h 57"/>
                <a:gd name="T4" fmla="*/ 8 w 42"/>
                <a:gd name="T5" fmla="*/ 46 h 57"/>
                <a:gd name="T6" fmla="*/ 12 w 42"/>
                <a:gd name="T7" fmla="*/ 36 h 57"/>
                <a:gd name="T8" fmla="*/ 18 w 42"/>
                <a:gd name="T9" fmla="*/ 30 h 57"/>
                <a:gd name="T10" fmla="*/ 18 w 42"/>
                <a:gd name="T11" fmla="*/ 0 h 57"/>
                <a:gd name="T12" fmla="*/ 14 w 42"/>
                <a:gd name="T13" fmla="*/ 3 h 57"/>
                <a:gd name="T14" fmla="*/ 12 w 42"/>
                <a:gd name="T15" fmla="*/ 28 h 57"/>
                <a:gd name="T16" fmla="*/ 6 w 42"/>
                <a:gd name="T17" fmla="*/ 34 h 57"/>
                <a:gd name="T18" fmla="*/ 2 w 42"/>
                <a:gd name="T19" fmla="*/ 47 h 57"/>
                <a:gd name="T20" fmla="*/ 16 w 42"/>
                <a:gd name="T2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6" y="57"/>
                  </a:moveTo>
                  <a:cubicBezTo>
                    <a:pt x="19" y="54"/>
                    <a:pt x="19" y="54"/>
                    <a:pt x="19"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5" y="16"/>
                    <a:pt x="12" y="28"/>
                  </a:cubicBezTo>
                  <a:cubicBezTo>
                    <a:pt x="10" y="30"/>
                    <a:pt x="8" y="32"/>
                    <a:pt x="6" y="34"/>
                  </a:cubicBezTo>
                  <a:cubicBezTo>
                    <a:pt x="1" y="38"/>
                    <a:pt x="0" y="43"/>
                    <a:pt x="2" y="47"/>
                  </a:cubicBezTo>
                  <a:cubicBezTo>
                    <a:pt x="5" y="54"/>
                    <a:pt x="16" y="57"/>
                    <a:pt x="1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74" name="Freeform 304"/>
            <p:cNvSpPr/>
            <p:nvPr/>
          </p:nvSpPr>
          <p:spPr bwMode="auto">
            <a:xfrm>
              <a:off x="8383754" y="5378159"/>
              <a:ext cx="90971" cy="122288"/>
            </a:xfrm>
            <a:custGeom>
              <a:avLst/>
              <a:gdLst>
                <a:gd name="T0" fmla="*/ 12 w 42"/>
                <a:gd name="T1" fmla="*/ 28 h 57"/>
                <a:gd name="T2" fmla="*/ 6 w 42"/>
                <a:gd name="T3" fmla="*/ 34 h 57"/>
                <a:gd name="T4" fmla="*/ 2 w 42"/>
                <a:gd name="T5" fmla="*/ 47 h 57"/>
                <a:gd name="T6" fmla="*/ 16 w 42"/>
                <a:gd name="T7" fmla="*/ 57 h 57"/>
                <a:gd name="T8" fmla="*/ 20 w 42"/>
                <a:gd name="T9" fmla="*/ 54 h 57"/>
                <a:gd name="T10" fmla="*/ 8 w 42"/>
                <a:gd name="T11" fmla="*/ 46 h 57"/>
                <a:gd name="T12" fmla="*/ 12 w 42"/>
                <a:gd name="T13" fmla="*/ 36 h 57"/>
                <a:gd name="T14" fmla="*/ 18 w 42"/>
                <a:gd name="T15" fmla="*/ 30 h 57"/>
                <a:gd name="T16" fmla="*/ 18 w 42"/>
                <a:gd name="T17" fmla="*/ 0 h 57"/>
                <a:gd name="T18" fmla="*/ 14 w 42"/>
                <a:gd name="T19" fmla="*/ 3 h 57"/>
                <a:gd name="T20" fmla="*/ 12 w 42"/>
                <a:gd name="T2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2" y="28"/>
                  </a:moveTo>
                  <a:cubicBezTo>
                    <a:pt x="10" y="30"/>
                    <a:pt x="8" y="32"/>
                    <a:pt x="6" y="34"/>
                  </a:cubicBezTo>
                  <a:cubicBezTo>
                    <a:pt x="1" y="38"/>
                    <a:pt x="0" y="43"/>
                    <a:pt x="2" y="47"/>
                  </a:cubicBezTo>
                  <a:cubicBezTo>
                    <a:pt x="5" y="54"/>
                    <a:pt x="16" y="57"/>
                    <a:pt x="16" y="57"/>
                  </a:cubicBezTo>
                  <a:cubicBezTo>
                    <a:pt x="20" y="54"/>
                    <a:pt x="20" y="54"/>
                    <a:pt x="20"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5" y="16"/>
                    <a:pt x="1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sp>
          <p:nvSpPr>
            <p:cNvPr id="75" name="Freeform 305"/>
            <p:cNvSpPr/>
            <p:nvPr/>
          </p:nvSpPr>
          <p:spPr bwMode="auto">
            <a:xfrm>
              <a:off x="8427003" y="5378159"/>
              <a:ext cx="90971" cy="122288"/>
            </a:xfrm>
            <a:custGeom>
              <a:avLst/>
              <a:gdLst>
                <a:gd name="T0" fmla="*/ 12 w 42"/>
                <a:gd name="T1" fmla="*/ 28 h 57"/>
                <a:gd name="T2" fmla="*/ 6 w 42"/>
                <a:gd name="T3" fmla="*/ 34 h 57"/>
                <a:gd name="T4" fmla="*/ 2 w 42"/>
                <a:gd name="T5" fmla="*/ 47 h 57"/>
                <a:gd name="T6" fmla="*/ 16 w 42"/>
                <a:gd name="T7" fmla="*/ 57 h 57"/>
                <a:gd name="T8" fmla="*/ 20 w 42"/>
                <a:gd name="T9" fmla="*/ 54 h 57"/>
                <a:gd name="T10" fmla="*/ 8 w 42"/>
                <a:gd name="T11" fmla="*/ 46 h 57"/>
                <a:gd name="T12" fmla="*/ 12 w 42"/>
                <a:gd name="T13" fmla="*/ 36 h 57"/>
                <a:gd name="T14" fmla="*/ 18 w 42"/>
                <a:gd name="T15" fmla="*/ 30 h 57"/>
                <a:gd name="T16" fmla="*/ 18 w 42"/>
                <a:gd name="T17" fmla="*/ 0 h 57"/>
                <a:gd name="T18" fmla="*/ 14 w 42"/>
                <a:gd name="T19" fmla="*/ 3 h 57"/>
                <a:gd name="T20" fmla="*/ 12 w 42"/>
                <a:gd name="T2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57">
                  <a:moveTo>
                    <a:pt x="12" y="28"/>
                  </a:moveTo>
                  <a:cubicBezTo>
                    <a:pt x="10" y="30"/>
                    <a:pt x="8" y="32"/>
                    <a:pt x="6" y="34"/>
                  </a:cubicBezTo>
                  <a:cubicBezTo>
                    <a:pt x="1" y="38"/>
                    <a:pt x="0" y="43"/>
                    <a:pt x="2" y="47"/>
                  </a:cubicBezTo>
                  <a:cubicBezTo>
                    <a:pt x="5" y="54"/>
                    <a:pt x="16" y="57"/>
                    <a:pt x="16" y="57"/>
                  </a:cubicBezTo>
                  <a:cubicBezTo>
                    <a:pt x="20" y="54"/>
                    <a:pt x="20" y="54"/>
                    <a:pt x="20" y="54"/>
                  </a:cubicBezTo>
                  <a:cubicBezTo>
                    <a:pt x="19" y="54"/>
                    <a:pt x="11" y="51"/>
                    <a:pt x="8" y="46"/>
                  </a:cubicBezTo>
                  <a:cubicBezTo>
                    <a:pt x="7" y="43"/>
                    <a:pt x="8" y="39"/>
                    <a:pt x="12" y="36"/>
                  </a:cubicBezTo>
                  <a:cubicBezTo>
                    <a:pt x="14" y="34"/>
                    <a:pt x="16" y="32"/>
                    <a:pt x="18" y="30"/>
                  </a:cubicBezTo>
                  <a:cubicBezTo>
                    <a:pt x="30" y="19"/>
                    <a:pt x="42" y="9"/>
                    <a:pt x="18" y="0"/>
                  </a:cubicBezTo>
                  <a:cubicBezTo>
                    <a:pt x="14" y="3"/>
                    <a:pt x="14" y="3"/>
                    <a:pt x="14" y="3"/>
                  </a:cubicBezTo>
                  <a:cubicBezTo>
                    <a:pt x="32" y="9"/>
                    <a:pt x="26" y="16"/>
                    <a:pt x="1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2400">
                <a:latin typeface="+mn-ea"/>
                <a:cs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52">
                                            <p:txEl>
                                              <p:pRg st="0" end="0"/>
                                            </p:txEl>
                                          </p:spTgt>
                                        </p:tgtEl>
                                        <p:attrNameLst>
                                          <p:attrName>style.visibility</p:attrName>
                                        </p:attrNameLst>
                                      </p:cBhvr>
                                      <p:to>
                                        <p:strVal val="visible"/>
                                      </p:to>
                                    </p:set>
                                    <p:animEffect transition="in" filter="fade">
                                      <p:cBhvr>
                                        <p:cTn id="23" dur="500"/>
                                        <p:tgtEl>
                                          <p:spTgt spid="52">
                                            <p:txEl>
                                              <p:pRg st="0" end="0"/>
                                            </p:txEl>
                                          </p:spTgt>
                                        </p:tgtEl>
                                      </p:cBhvr>
                                    </p:animEffect>
                                    <p:anim calcmode="lin" valueType="num">
                                      <p:cBhvr>
                                        <p:cTn id="24" dur="500" fill="hold"/>
                                        <p:tgtEl>
                                          <p:spTgt spid="52">
                                            <p:txEl>
                                              <p:pRg st="0" end="0"/>
                                            </p:txEl>
                                          </p:spTgt>
                                        </p:tgtEl>
                                        <p:attrNameLst>
                                          <p:attrName>ppt_x</p:attrName>
                                        </p:attrNameLst>
                                      </p:cBhvr>
                                      <p:tavLst>
                                        <p:tav tm="0">
                                          <p:val>
                                            <p:strVal val="#ppt_x"/>
                                          </p:val>
                                        </p:tav>
                                        <p:tav tm="100000">
                                          <p:val>
                                            <p:strVal val="#ppt_x"/>
                                          </p:val>
                                        </p:tav>
                                      </p:tavLst>
                                    </p:anim>
                                    <p:anim calcmode="lin" valueType="num">
                                      <p:cBhvr>
                                        <p:cTn id="25" dur="500" fill="hold"/>
                                        <p:tgtEl>
                                          <p:spTgt spid="52">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52">
                                            <p:txEl>
                                              <p:pRg st="1" end="1"/>
                                            </p:txEl>
                                          </p:spTgt>
                                        </p:tgtEl>
                                        <p:attrNameLst>
                                          <p:attrName>style.visibility</p:attrName>
                                        </p:attrNameLst>
                                      </p:cBhvr>
                                      <p:to>
                                        <p:strVal val="visible"/>
                                      </p:to>
                                    </p:set>
                                    <p:animEffect transition="in" filter="fade">
                                      <p:cBhvr>
                                        <p:cTn id="28" dur="500"/>
                                        <p:tgtEl>
                                          <p:spTgt spid="52">
                                            <p:txEl>
                                              <p:pRg st="1" end="1"/>
                                            </p:txEl>
                                          </p:spTgt>
                                        </p:tgtEl>
                                      </p:cBhvr>
                                    </p:animEffect>
                                    <p:anim calcmode="lin" valueType="num">
                                      <p:cBhvr>
                                        <p:cTn id="29" dur="500" fill="hold"/>
                                        <p:tgtEl>
                                          <p:spTgt spid="52">
                                            <p:txEl>
                                              <p:pRg st="1" end="1"/>
                                            </p:txEl>
                                          </p:spTgt>
                                        </p:tgtEl>
                                        <p:attrNameLst>
                                          <p:attrName>ppt_x</p:attrName>
                                        </p:attrNameLst>
                                      </p:cBhvr>
                                      <p:tavLst>
                                        <p:tav tm="0">
                                          <p:val>
                                            <p:strVal val="#ppt_x"/>
                                          </p:val>
                                        </p:tav>
                                        <p:tav tm="100000">
                                          <p:val>
                                            <p:strVal val="#ppt_x"/>
                                          </p:val>
                                        </p:tav>
                                      </p:tavLst>
                                    </p:anim>
                                    <p:anim calcmode="lin" valueType="num">
                                      <p:cBhvr>
                                        <p:cTn id="30" dur="500" fill="hold"/>
                                        <p:tgtEl>
                                          <p:spTgt spid="5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500"/>
                                        <p:tgtEl>
                                          <p:spTgt spid="51"/>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53">
                                            <p:txEl>
                                              <p:pRg st="0" end="0"/>
                                            </p:txEl>
                                          </p:spTgt>
                                        </p:tgtEl>
                                        <p:attrNameLst>
                                          <p:attrName>style.visibility</p:attrName>
                                        </p:attrNameLst>
                                      </p:cBhvr>
                                      <p:to>
                                        <p:strVal val="visible"/>
                                      </p:to>
                                    </p:set>
                                    <p:animEffect transition="in" filter="fade">
                                      <p:cBhvr>
                                        <p:cTn id="46" dur="500"/>
                                        <p:tgtEl>
                                          <p:spTgt spid="53">
                                            <p:txEl>
                                              <p:pRg st="0" end="0"/>
                                            </p:txEl>
                                          </p:spTgt>
                                        </p:tgtEl>
                                      </p:cBhvr>
                                    </p:animEffect>
                                    <p:anim calcmode="lin" valueType="num">
                                      <p:cBhvr>
                                        <p:cTn id="47"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p:cTn id="48" dur="500" fill="hold"/>
                                        <p:tgtEl>
                                          <p:spTgt spid="5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53">
                                            <p:txEl>
                                              <p:pRg st="1" end="1"/>
                                            </p:txEl>
                                          </p:spTgt>
                                        </p:tgtEl>
                                        <p:attrNameLst>
                                          <p:attrName>style.visibility</p:attrName>
                                        </p:attrNameLst>
                                      </p:cBhvr>
                                      <p:to>
                                        <p:strVal val="visible"/>
                                      </p:to>
                                    </p:set>
                                    <p:animEffect transition="in" filter="fade">
                                      <p:cBhvr>
                                        <p:cTn id="53" dur="500"/>
                                        <p:tgtEl>
                                          <p:spTgt spid="53">
                                            <p:txEl>
                                              <p:pRg st="1" end="1"/>
                                            </p:txEl>
                                          </p:spTgt>
                                        </p:tgtEl>
                                      </p:cBhvr>
                                    </p:animEffect>
                                    <p:anim calcmode="lin" valueType="num">
                                      <p:cBhvr>
                                        <p:cTn id="54" dur="500" fill="hold"/>
                                        <p:tgtEl>
                                          <p:spTgt spid="53">
                                            <p:txEl>
                                              <p:pRg st="1" end="1"/>
                                            </p:txEl>
                                          </p:spTgt>
                                        </p:tgtEl>
                                        <p:attrNameLst>
                                          <p:attrName>ppt_x</p:attrName>
                                        </p:attrNameLst>
                                      </p:cBhvr>
                                      <p:tavLst>
                                        <p:tav tm="0">
                                          <p:val>
                                            <p:strVal val="#ppt_x"/>
                                          </p:val>
                                        </p:tav>
                                        <p:tav tm="100000">
                                          <p:val>
                                            <p:strVal val="#ppt_x"/>
                                          </p:val>
                                        </p:tav>
                                      </p:tavLst>
                                    </p:anim>
                                    <p:anim calcmode="lin" valueType="num">
                                      <p:cBhvr>
                                        <p:cTn id="55" dur="500" fill="hold"/>
                                        <p:tgtEl>
                                          <p:spTgt spid="5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fade">
                                      <p:cBhvr>
                                        <p:cTn id="60" dur="500"/>
                                        <p:tgtEl>
                                          <p:spTgt spid="3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fade">
                                      <p:cBhvr>
                                        <p:cTn id="63" dur="500"/>
                                        <p:tgtEl>
                                          <p:spTgt spid="4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500"/>
                                        <p:tgtEl>
                                          <p:spTgt spid="29"/>
                                        </p:tgtEl>
                                      </p:cBhvr>
                                    </p:animEffect>
                                  </p:childTnLst>
                                </p:cTn>
                              </p:par>
                              <p:par>
                                <p:cTn id="69" presetID="10" presetClass="entr" presetSubtype="0" fill="hold" nodeType="withEffect">
                                  <p:stCondLst>
                                    <p:cond delay="0"/>
                                  </p:stCondLst>
                                  <p:childTnLst>
                                    <p:set>
                                      <p:cBhvr>
                                        <p:cTn id="70" dur="1" fill="hold">
                                          <p:stCondLst>
                                            <p:cond delay="0"/>
                                          </p:stCondLst>
                                        </p:cTn>
                                        <p:tgtEl>
                                          <p:spTgt spid="24"/>
                                        </p:tgtEl>
                                        <p:attrNameLst>
                                          <p:attrName>style.visibility</p:attrName>
                                        </p:attrNameLst>
                                      </p:cBhvr>
                                      <p:to>
                                        <p:strVal val="visible"/>
                                      </p:to>
                                    </p:set>
                                    <p:animEffect transition="in" filter="fade">
                                      <p:cBhvr>
                                        <p:cTn id="71" dur="500"/>
                                        <p:tgtEl>
                                          <p:spTgt spid="2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4"/>
                                        </p:tgtEl>
                                        <p:attrNameLst>
                                          <p:attrName>style.visibility</p:attrName>
                                        </p:attrNameLst>
                                      </p:cBhvr>
                                      <p:to>
                                        <p:strVal val="visible"/>
                                      </p:to>
                                    </p:set>
                                    <p:animEffect transition="in" filter="fade">
                                      <p:cBhvr>
                                        <p:cTn id="74" dur="500"/>
                                        <p:tgtEl>
                                          <p:spTgt spid="54"/>
                                        </p:tgtEl>
                                      </p:cBhvr>
                                    </p:animEffect>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55">
                                            <p:txEl>
                                              <p:pRg st="0" end="0"/>
                                            </p:txEl>
                                          </p:spTgt>
                                        </p:tgtEl>
                                        <p:attrNameLst>
                                          <p:attrName>style.visibility</p:attrName>
                                        </p:attrNameLst>
                                      </p:cBhvr>
                                      <p:to>
                                        <p:strVal val="visible"/>
                                      </p:to>
                                    </p:set>
                                    <p:animEffect transition="in" filter="fade">
                                      <p:cBhvr>
                                        <p:cTn id="79" dur="500"/>
                                        <p:tgtEl>
                                          <p:spTgt spid="55">
                                            <p:txEl>
                                              <p:pRg st="0" end="0"/>
                                            </p:txEl>
                                          </p:spTgt>
                                        </p:tgtEl>
                                      </p:cBhvr>
                                    </p:animEffect>
                                    <p:anim calcmode="lin" valueType="num">
                                      <p:cBhvr>
                                        <p:cTn id="80" dur="500" fill="hold"/>
                                        <p:tgtEl>
                                          <p:spTgt spid="55">
                                            <p:txEl>
                                              <p:pRg st="0" end="0"/>
                                            </p:txEl>
                                          </p:spTgt>
                                        </p:tgtEl>
                                        <p:attrNameLst>
                                          <p:attrName>ppt_x</p:attrName>
                                        </p:attrNameLst>
                                      </p:cBhvr>
                                      <p:tavLst>
                                        <p:tav tm="0">
                                          <p:val>
                                            <p:strVal val="#ppt_x"/>
                                          </p:val>
                                        </p:tav>
                                        <p:tav tm="100000">
                                          <p:val>
                                            <p:strVal val="#ppt_x"/>
                                          </p:val>
                                        </p:tav>
                                      </p:tavLst>
                                    </p:anim>
                                    <p:anim calcmode="lin" valueType="num">
                                      <p:cBhvr>
                                        <p:cTn id="81" dur="500" fill="hold"/>
                                        <p:tgtEl>
                                          <p:spTgt spid="55">
                                            <p:txEl>
                                              <p:pRg st="0" end="0"/>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55">
                                            <p:txEl>
                                              <p:pRg st="1" end="1"/>
                                            </p:txEl>
                                          </p:spTgt>
                                        </p:tgtEl>
                                        <p:attrNameLst>
                                          <p:attrName>style.visibility</p:attrName>
                                        </p:attrNameLst>
                                      </p:cBhvr>
                                      <p:to>
                                        <p:strVal val="visible"/>
                                      </p:to>
                                    </p:set>
                                    <p:animEffect transition="in" filter="fade">
                                      <p:cBhvr>
                                        <p:cTn id="84" dur="500"/>
                                        <p:tgtEl>
                                          <p:spTgt spid="55">
                                            <p:txEl>
                                              <p:pRg st="1" end="1"/>
                                            </p:txEl>
                                          </p:spTgt>
                                        </p:tgtEl>
                                      </p:cBhvr>
                                    </p:animEffect>
                                    <p:anim calcmode="lin" valueType="num">
                                      <p:cBhvr>
                                        <p:cTn id="85" dur="500" fill="hold"/>
                                        <p:tgtEl>
                                          <p:spTgt spid="55">
                                            <p:txEl>
                                              <p:pRg st="1" end="1"/>
                                            </p:txEl>
                                          </p:spTgt>
                                        </p:tgtEl>
                                        <p:attrNameLst>
                                          <p:attrName>ppt_x</p:attrName>
                                        </p:attrNameLst>
                                      </p:cBhvr>
                                      <p:tavLst>
                                        <p:tav tm="0">
                                          <p:val>
                                            <p:strVal val="#ppt_x"/>
                                          </p:val>
                                        </p:tav>
                                        <p:tav tm="100000">
                                          <p:val>
                                            <p:strVal val="#ppt_x"/>
                                          </p:val>
                                        </p:tav>
                                      </p:tavLst>
                                    </p:anim>
                                    <p:anim calcmode="lin" valueType="num">
                                      <p:cBhvr>
                                        <p:cTn id="86" dur="500" fill="hold"/>
                                        <p:tgtEl>
                                          <p:spTgt spid="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fade">
                                      <p:cBhvr>
                                        <p:cTn id="91" dur="500"/>
                                        <p:tgtEl>
                                          <p:spTgt spid="21"/>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0"/>
                                        </p:tgtEl>
                                        <p:attrNameLst>
                                          <p:attrName>style.visibility</p:attrName>
                                        </p:attrNameLst>
                                      </p:cBhvr>
                                      <p:to>
                                        <p:strVal val="visible"/>
                                      </p:to>
                                    </p:set>
                                    <p:animEffect transition="in" filter="fade">
                                      <p:cBhvr>
                                        <p:cTn id="94" dur="500"/>
                                        <p:tgtEl>
                                          <p:spTgt spid="3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58"/>
                                        </p:tgtEl>
                                        <p:attrNameLst>
                                          <p:attrName>style.visibility</p:attrName>
                                        </p:attrNameLst>
                                      </p:cBhvr>
                                      <p:to>
                                        <p:strVal val="visible"/>
                                      </p:to>
                                    </p:set>
                                    <p:animEffect transition="in" filter="fade">
                                      <p:cBhvr>
                                        <p:cTn id="97" dur="500"/>
                                        <p:tgtEl>
                                          <p:spTgt spid="58"/>
                                        </p:tgtEl>
                                      </p:cBhvr>
                                    </p:animEffect>
                                  </p:childTnLst>
                                </p:cTn>
                              </p:par>
                            </p:childTnLst>
                          </p:cTn>
                        </p:par>
                      </p:childTnLst>
                    </p:cTn>
                  </p:par>
                  <p:par>
                    <p:cTn id="98" fill="hold">
                      <p:stCondLst>
                        <p:cond delay="indefinite"/>
                      </p:stCondLst>
                      <p:childTnLst>
                        <p:par>
                          <p:cTn id="99" fill="hold">
                            <p:stCondLst>
                              <p:cond delay="0"/>
                            </p:stCondLst>
                            <p:childTnLst>
                              <p:par>
                                <p:cTn id="100" presetID="42" presetClass="entr" presetSubtype="0" fill="hold" grpId="0" nodeType="clickEffect">
                                  <p:stCondLst>
                                    <p:cond delay="0"/>
                                  </p:stCondLst>
                                  <p:childTnLst>
                                    <p:set>
                                      <p:cBhvr>
                                        <p:cTn id="101" dur="1" fill="hold">
                                          <p:stCondLst>
                                            <p:cond delay="0"/>
                                          </p:stCondLst>
                                        </p:cTn>
                                        <p:tgtEl>
                                          <p:spTgt spid="59"/>
                                        </p:tgtEl>
                                        <p:attrNameLst>
                                          <p:attrName>style.visibility</p:attrName>
                                        </p:attrNameLst>
                                      </p:cBhvr>
                                      <p:to>
                                        <p:strVal val="visible"/>
                                      </p:to>
                                    </p:set>
                                    <p:animEffect transition="in" filter="fade">
                                      <p:cBhvr>
                                        <p:cTn id="102" dur="500"/>
                                        <p:tgtEl>
                                          <p:spTgt spid="59"/>
                                        </p:tgtEl>
                                      </p:cBhvr>
                                    </p:animEffect>
                                    <p:anim calcmode="lin" valueType="num">
                                      <p:cBhvr>
                                        <p:cTn id="103" dur="500" fill="hold"/>
                                        <p:tgtEl>
                                          <p:spTgt spid="59"/>
                                        </p:tgtEl>
                                        <p:attrNameLst>
                                          <p:attrName>ppt_x</p:attrName>
                                        </p:attrNameLst>
                                      </p:cBhvr>
                                      <p:tavLst>
                                        <p:tav tm="0">
                                          <p:val>
                                            <p:strVal val="#ppt_x"/>
                                          </p:val>
                                        </p:tav>
                                        <p:tav tm="100000">
                                          <p:val>
                                            <p:strVal val="#ppt_x"/>
                                          </p:val>
                                        </p:tav>
                                      </p:tavLst>
                                    </p:anim>
                                    <p:anim calcmode="lin" valueType="num">
                                      <p:cBhvr>
                                        <p:cTn id="104" dur="5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45"/>
                                        </p:tgtEl>
                                        <p:attrNameLst>
                                          <p:attrName>style.visibility</p:attrName>
                                        </p:attrNameLst>
                                      </p:cBhvr>
                                      <p:to>
                                        <p:strVal val="visible"/>
                                      </p:to>
                                    </p:set>
                                    <p:animEffect transition="in" filter="fade">
                                      <p:cBhvr>
                                        <p:cTn id="109" dur="500"/>
                                        <p:tgtEl>
                                          <p:spTgt spid="4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7"/>
                                        </p:tgtEl>
                                        <p:attrNameLst>
                                          <p:attrName>style.visibility</p:attrName>
                                        </p:attrNameLst>
                                      </p:cBhvr>
                                      <p:to>
                                        <p:strVal val="visible"/>
                                      </p:to>
                                    </p:set>
                                    <p:animEffect transition="in" filter="fade">
                                      <p:cBhvr>
                                        <p:cTn id="112" dur="500"/>
                                        <p:tgtEl>
                                          <p:spTgt spid="47"/>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28"/>
                                        </p:tgtEl>
                                        <p:attrNameLst>
                                          <p:attrName>style.visibility</p:attrName>
                                        </p:attrNameLst>
                                      </p:cBhvr>
                                      <p:to>
                                        <p:strVal val="visible"/>
                                      </p:to>
                                    </p:set>
                                    <p:animEffect transition="in" filter="fade">
                                      <p:cBhvr>
                                        <p:cTn id="117" dur="500"/>
                                        <p:tgtEl>
                                          <p:spTgt spid="28"/>
                                        </p:tgtEl>
                                      </p:cBhvr>
                                    </p:animEffect>
                                  </p:childTnLst>
                                </p:cTn>
                              </p:par>
                              <p:par>
                                <p:cTn id="118" presetID="10" presetClass="entr" presetSubtype="0" fill="hold" nodeType="withEffect">
                                  <p:stCondLst>
                                    <p:cond delay="0"/>
                                  </p:stCondLst>
                                  <p:childTnLst>
                                    <p:set>
                                      <p:cBhvr>
                                        <p:cTn id="119" dur="1" fill="hold">
                                          <p:stCondLst>
                                            <p:cond delay="0"/>
                                          </p:stCondLst>
                                        </p:cTn>
                                        <p:tgtEl>
                                          <p:spTgt spid="23"/>
                                        </p:tgtEl>
                                        <p:attrNameLst>
                                          <p:attrName>style.visibility</p:attrName>
                                        </p:attrNameLst>
                                      </p:cBhvr>
                                      <p:to>
                                        <p:strVal val="visible"/>
                                      </p:to>
                                    </p:set>
                                    <p:animEffect transition="in" filter="fade">
                                      <p:cBhvr>
                                        <p:cTn id="120" dur="500"/>
                                        <p:tgtEl>
                                          <p:spTgt spid="23"/>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56"/>
                                        </p:tgtEl>
                                        <p:attrNameLst>
                                          <p:attrName>style.visibility</p:attrName>
                                        </p:attrNameLst>
                                      </p:cBhvr>
                                      <p:to>
                                        <p:strVal val="visible"/>
                                      </p:to>
                                    </p:set>
                                    <p:animEffect transition="in" filter="fade">
                                      <p:cBhvr>
                                        <p:cTn id="123" dur="500"/>
                                        <p:tgtEl>
                                          <p:spTgt spid="56"/>
                                        </p:tgtEl>
                                      </p:cBhvr>
                                    </p:animEffect>
                                  </p:childTnLst>
                                </p:cTn>
                              </p:par>
                            </p:childTnLst>
                          </p:cTn>
                        </p:par>
                      </p:childTnLst>
                    </p:cTn>
                  </p:par>
                  <p:par>
                    <p:cTn id="124" fill="hold">
                      <p:stCondLst>
                        <p:cond delay="indefinite"/>
                      </p:stCondLst>
                      <p:childTnLst>
                        <p:par>
                          <p:cTn id="125" fill="hold">
                            <p:stCondLst>
                              <p:cond delay="0"/>
                            </p:stCondLst>
                            <p:childTnLst>
                              <p:par>
                                <p:cTn id="126" presetID="42" presetClass="entr" presetSubtype="0" fill="hold" grpId="0" nodeType="clickEffect">
                                  <p:stCondLst>
                                    <p:cond delay="0"/>
                                  </p:stCondLst>
                                  <p:childTnLst>
                                    <p:set>
                                      <p:cBhvr>
                                        <p:cTn id="127" dur="1" fill="hold">
                                          <p:stCondLst>
                                            <p:cond delay="0"/>
                                          </p:stCondLst>
                                        </p:cTn>
                                        <p:tgtEl>
                                          <p:spTgt spid="57"/>
                                        </p:tgtEl>
                                        <p:attrNameLst>
                                          <p:attrName>style.visibility</p:attrName>
                                        </p:attrNameLst>
                                      </p:cBhvr>
                                      <p:to>
                                        <p:strVal val="visible"/>
                                      </p:to>
                                    </p:set>
                                    <p:animEffect transition="in" filter="fade">
                                      <p:cBhvr>
                                        <p:cTn id="128" dur="500"/>
                                        <p:tgtEl>
                                          <p:spTgt spid="57"/>
                                        </p:tgtEl>
                                      </p:cBhvr>
                                    </p:animEffect>
                                    <p:anim calcmode="lin" valueType="num">
                                      <p:cBhvr>
                                        <p:cTn id="129" dur="500" fill="hold"/>
                                        <p:tgtEl>
                                          <p:spTgt spid="57"/>
                                        </p:tgtEl>
                                        <p:attrNameLst>
                                          <p:attrName>ppt_x</p:attrName>
                                        </p:attrNameLst>
                                      </p:cBhvr>
                                      <p:tavLst>
                                        <p:tav tm="0">
                                          <p:val>
                                            <p:strVal val="#ppt_x"/>
                                          </p:val>
                                        </p:tav>
                                        <p:tav tm="100000">
                                          <p:val>
                                            <p:strVal val="#ppt_x"/>
                                          </p:val>
                                        </p:tav>
                                      </p:tavLst>
                                    </p:anim>
                                    <p:anim calcmode="lin" valueType="num">
                                      <p:cBhvr>
                                        <p:cTn id="130" dur="5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60"/>
                                        </p:tgtEl>
                                        <p:attrNameLst>
                                          <p:attrName>style.visibility</p:attrName>
                                        </p:attrNameLst>
                                      </p:cBhvr>
                                      <p:to>
                                        <p:strVal val="visible"/>
                                      </p:to>
                                    </p:set>
                                    <p:animEffect transition="in" filter="fade">
                                      <p:cBhvr>
                                        <p:cTn id="135" dur="500"/>
                                        <p:tgtEl>
                                          <p:spTgt spid="60"/>
                                        </p:tgtEl>
                                      </p:cBhvr>
                                    </p:animEffect>
                                  </p:childTnLst>
                                </p:cTn>
                              </p:par>
                              <p:par>
                                <p:cTn id="136" presetID="10" presetClass="entr" presetSubtype="0" fill="hold" nodeType="withEffect">
                                  <p:stCondLst>
                                    <p:cond delay="0"/>
                                  </p:stCondLst>
                                  <p:childTnLst>
                                    <p:set>
                                      <p:cBhvr>
                                        <p:cTn id="137" dur="1" fill="hold">
                                          <p:stCondLst>
                                            <p:cond delay="0"/>
                                          </p:stCondLst>
                                        </p:cTn>
                                        <p:tgtEl>
                                          <p:spTgt spid="22"/>
                                        </p:tgtEl>
                                        <p:attrNameLst>
                                          <p:attrName>style.visibility</p:attrName>
                                        </p:attrNameLst>
                                      </p:cBhvr>
                                      <p:to>
                                        <p:strVal val="visible"/>
                                      </p:to>
                                    </p:set>
                                    <p:animEffect transition="in" filter="fade">
                                      <p:cBhvr>
                                        <p:cTn id="138" dur="500"/>
                                        <p:tgtEl>
                                          <p:spTgt spid="2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35"/>
                                        </p:tgtEl>
                                        <p:attrNameLst>
                                          <p:attrName>style.visibility</p:attrName>
                                        </p:attrNameLst>
                                      </p:cBhvr>
                                      <p:to>
                                        <p:strVal val="visible"/>
                                      </p:to>
                                    </p:set>
                                    <p:animEffect transition="in" filter="fade">
                                      <p:cBhvr>
                                        <p:cTn id="141" dur="500"/>
                                        <p:tgtEl>
                                          <p:spTgt spid="35"/>
                                        </p:tgtEl>
                                      </p:cBhvr>
                                    </p:animEffect>
                                  </p:childTnLst>
                                </p:cTn>
                              </p:par>
                            </p:childTnLst>
                          </p:cTn>
                        </p:par>
                      </p:childTnLst>
                    </p:cTn>
                  </p:par>
                  <p:par>
                    <p:cTn id="142" fill="hold">
                      <p:stCondLst>
                        <p:cond delay="indefinite"/>
                      </p:stCondLst>
                      <p:childTnLst>
                        <p:par>
                          <p:cTn id="143" fill="hold">
                            <p:stCondLst>
                              <p:cond delay="0"/>
                            </p:stCondLst>
                            <p:childTnLst>
                              <p:par>
                                <p:cTn id="144" presetID="42" presetClass="entr" presetSubtype="0" fill="hold" grpId="0" nodeType="clickEffect">
                                  <p:stCondLst>
                                    <p:cond delay="0"/>
                                  </p:stCondLst>
                                  <p:childTnLst>
                                    <p:set>
                                      <p:cBhvr>
                                        <p:cTn id="145" dur="1" fill="hold">
                                          <p:stCondLst>
                                            <p:cond delay="0"/>
                                          </p:stCondLst>
                                        </p:cTn>
                                        <p:tgtEl>
                                          <p:spTgt spid="61"/>
                                        </p:tgtEl>
                                        <p:attrNameLst>
                                          <p:attrName>style.visibility</p:attrName>
                                        </p:attrNameLst>
                                      </p:cBhvr>
                                      <p:to>
                                        <p:strVal val="visible"/>
                                      </p:to>
                                    </p:set>
                                    <p:animEffect transition="in" filter="fade">
                                      <p:cBhvr>
                                        <p:cTn id="146" dur="500"/>
                                        <p:tgtEl>
                                          <p:spTgt spid="61"/>
                                        </p:tgtEl>
                                      </p:cBhvr>
                                    </p:animEffect>
                                    <p:anim calcmode="lin" valueType="num">
                                      <p:cBhvr>
                                        <p:cTn id="147" dur="500" fill="hold"/>
                                        <p:tgtEl>
                                          <p:spTgt spid="61"/>
                                        </p:tgtEl>
                                        <p:attrNameLst>
                                          <p:attrName>ppt_x</p:attrName>
                                        </p:attrNameLst>
                                      </p:cBhvr>
                                      <p:tavLst>
                                        <p:tav tm="0">
                                          <p:val>
                                            <p:strVal val="#ppt_x"/>
                                          </p:val>
                                        </p:tav>
                                        <p:tav tm="100000">
                                          <p:val>
                                            <p:strVal val="#ppt_x"/>
                                          </p:val>
                                        </p:tav>
                                      </p:tavLst>
                                    </p:anim>
                                    <p:anim calcmode="lin" valueType="num">
                                      <p:cBhvr>
                                        <p:cTn id="148" dur="5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5" grpId="0" animBg="1"/>
      <p:bldP spid="36" grpId="0" animBg="1"/>
      <p:bldP spid="45" grpId="0" animBg="1"/>
      <p:bldP spid="46" grpId="0"/>
      <p:bldP spid="47" grpId="0"/>
      <p:bldP spid="50" grpId="0" animBg="1"/>
      <p:bldP spid="51" grpId="0" animBg="1"/>
      <p:bldP spid="54" grpId="0" animBg="1"/>
      <p:bldP spid="56" grpId="0" animBg="1"/>
      <p:bldP spid="57" grpId="0"/>
      <p:bldP spid="58" grpId="0" animBg="1"/>
      <p:bldP spid="59" grpId="0"/>
      <p:bldP spid="60" grpId="0" animBg="1"/>
      <p:bldP spid="6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cxnSp>
        <p:nvCxnSpPr>
          <p:cNvPr id="56" name="Straight Connector 55"/>
          <p:cNvCxnSpPr/>
          <p:nvPr/>
        </p:nvCxnSpPr>
        <p:spPr>
          <a:xfrm flipV="1">
            <a:off x="4170468" y="3936274"/>
            <a:ext cx="0" cy="85960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6054441" y="3506474"/>
            <a:ext cx="0" cy="85960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7938413" y="3223936"/>
            <a:ext cx="0" cy="85960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flipH="1">
            <a:off x="1477173" y="2359906"/>
            <a:ext cx="1572505" cy="184666"/>
          </a:xfrm>
          <a:prstGeom prst="rect">
            <a:avLst/>
          </a:prstGeom>
          <a:noFill/>
        </p:spPr>
        <p:txBody>
          <a:bodyPr wrap="square" lIns="0" tIns="0" rIns="0" bIns="0" rtlCol="0" anchor="ctr">
            <a:spAutoFit/>
          </a:bodyPr>
          <a:lstStyle/>
          <a:p>
            <a:pPr algn="ctr"/>
            <a:r>
              <a:rPr lang="zh-CN" altLang="en-US" sz="1200" dirty="0">
                <a:solidFill>
                  <a:schemeClr val="accent1"/>
                </a:solidFill>
                <a:latin typeface="+mn-ea"/>
                <a:cs typeface="+mn-ea"/>
              </a:rPr>
              <a:t>概念</a:t>
            </a:r>
            <a:r>
              <a:rPr lang="en-AU" sz="1200" dirty="0">
                <a:solidFill>
                  <a:schemeClr val="accent1"/>
                </a:solidFill>
                <a:latin typeface="+mn-ea"/>
                <a:cs typeface="+mn-ea"/>
              </a:rPr>
              <a:t> </a:t>
            </a:r>
            <a:r>
              <a:rPr lang="en-US" altLang="zh-CN" sz="1200" dirty="0">
                <a:solidFill>
                  <a:schemeClr val="accent1"/>
                </a:solidFill>
                <a:latin typeface="+mn-ea"/>
                <a:cs typeface="+mn-ea"/>
              </a:rPr>
              <a:t>&amp; </a:t>
            </a:r>
            <a:r>
              <a:rPr lang="zh-CN" altLang="en-US" sz="1200" dirty="0">
                <a:solidFill>
                  <a:schemeClr val="accent1"/>
                </a:solidFill>
                <a:latin typeface="+mn-ea"/>
                <a:cs typeface="+mn-ea"/>
              </a:rPr>
              <a:t>创意</a:t>
            </a:r>
            <a:endParaRPr lang="en-AU" sz="1200" dirty="0">
              <a:solidFill>
                <a:schemeClr val="accent1"/>
              </a:solidFill>
              <a:latin typeface="+mn-ea"/>
              <a:cs typeface="+mn-ea"/>
            </a:endParaRPr>
          </a:p>
        </p:txBody>
      </p:sp>
      <p:sp>
        <p:nvSpPr>
          <p:cNvPr id="60" name="Text Placeholder 32"/>
          <p:cNvSpPr txBox="1"/>
          <p:nvPr/>
        </p:nvSpPr>
        <p:spPr>
          <a:xfrm flipH="1">
            <a:off x="1477172" y="2605302"/>
            <a:ext cx="1572499" cy="78067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tx1">
                    <a:lumMod val="65000"/>
                    <a:lumOff val="35000"/>
                  </a:schemeClr>
                </a:solidFill>
                <a:latin typeface="+mn-ea"/>
                <a:cs typeface="+mn-ea"/>
              </a:rPr>
              <a:t>此处添加详细文本描述，建议与标题相关并符合整体语言风格</a:t>
            </a:r>
            <a:endParaRPr lang="en-US" sz="900" dirty="0">
              <a:solidFill>
                <a:schemeClr val="tx1">
                  <a:lumMod val="65000"/>
                  <a:lumOff val="35000"/>
                </a:schemeClr>
              </a:solidFill>
              <a:latin typeface="+mn-ea"/>
              <a:cs typeface="+mn-ea"/>
            </a:endParaRPr>
          </a:p>
        </p:txBody>
      </p:sp>
      <p:cxnSp>
        <p:nvCxnSpPr>
          <p:cNvPr id="61" name="Straight Connector 60"/>
          <p:cNvCxnSpPr/>
          <p:nvPr/>
        </p:nvCxnSpPr>
        <p:spPr>
          <a:xfrm flipV="1">
            <a:off x="2263424" y="3437199"/>
            <a:ext cx="0" cy="85960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62" name="Freeform 21"/>
          <p:cNvSpPr/>
          <p:nvPr/>
        </p:nvSpPr>
        <p:spPr bwMode="auto">
          <a:xfrm>
            <a:off x="-83764" y="2350436"/>
            <a:ext cx="9793252" cy="3583614"/>
          </a:xfrm>
          <a:custGeom>
            <a:avLst/>
            <a:gdLst>
              <a:gd name="T0" fmla="*/ 0 w 2828"/>
              <a:gd name="T1" fmla="*/ 856 h 1032"/>
              <a:gd name="T2" fmla="*/ 660 w 2828"/>
              <a:gd name="T3" fmla="*/ 540 h 1032"/>
              <a:gd name="T4" fmla="*/ 1232 w 2828"/>
              <a:gd name="T5" fmla="*/ 720 h 1032"/>
              <a:gd name="T6" fmla="*/ 1772 w 2828"/>
              <a:gd name="T7" fmla="*/ 320 h 1032"/>
              <a:gd name="T8" fmla="*/ 2315 w 2828"/>
              <a:gd name="T9" fmla="*/ 479 h 1032"/>
              <a:gd name="T10" fmla="*/ 2828 w 2828"/>
              <a:gd name="T11" fmla="*/ 0 h 1032"/>
            </a:gdLst>
            <a:ahLst/>
            <a:cxnLst>
              <a:cxn ang="0">
                <a:pos x="T0" y="T1"/>
              </a:cxn>
              <a:cxn ang="0">
                <a:pos x="T2" y="T3"/>
              </a:cxn>
              <a:cxn ang="0">
                <a:pos x="T4" y="T5"/>
              </a:cxn>
              <a:cxn ang="0">
                <a:pos x="T6" y="T7"/>
              </a:cxn>
              <a:cxn ang="0">
                <a:pos x="T8" y="T9"/>
              </a:cxn>
              <a:cxn ang="0">
                <a:pos x="T10" y="T11"/>
              </a:cxn>
            </a:cxnLst>
            <a:rect l="0" t="0" r="r" b="b"/>
            <a:pathLst>
              <a:path w="2828" h="1032">
                <a:moveTo>
                  <a:pt x="0" y="856"/>
                </a:moveTo>
                <a:cubicBezTo>
                  <a:pt x="420" y="1032"/>
                  <a:pt x="464" y="536"/>
                  <a:pt x="660" y="540"/>
                </a:cubicBezTo>
                <a:cubicBezTo>
                  <a:pt x="856" y="544"/>
                  <a:pt x="976" y="736"/>
                  <a:pt x="1232" y="720"/>
                </a:cubicBezTo>
                <a:cubicBezTo>
                  <a:pt x="1488" y="704"/>
                  <a:pt x="1508" y="352"/>
                  <a:pt x="1772" y="320"/>
                </a:cubicBezTo>
                <a:cubicBezTo>
                  <a:pt x="2036" y="288"/>
                  <a:pt x="2063" y="491"/>
                  <a:pt x="2315" y="479"/>
                </a:cubicBezTo>
                <a:cubicBezTo>
                  <a:pt x="2567" y="467"/>
                  <a:pt x="2572" y="84"/>
                  <a:pt x="2828" y="0"/>
                </a:cubicBezTo>
              </a:path>
            </a:pathLst>
          </a:custGeom>
          <a:noFill/>
          <a:ln w="15875" cap="flat">
            <a:solidFill>
              <a:schemeClr val="tx1">
                <a:lumMod val="65000"/>
                <a:lumOff val="35000"/>
              </a:schemeClr>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latin typeface="+mn-ea"/>
              <a:cs typeface="+mn-ea"/>
            </a:endParaRPr>
          </a:p>
        </p:txBody>
      </p:sp>
      <p:sp>
        <p:nvSpPr>
          <p:cNvPr id="63" name="Oval 19"/>
          <p:cNvSpPr>
            <a:spLocks noChangeArrowheads="1"/>
          </p:cNvSpPr>
          <p:nvPr/>
        </p:nvSpPr>
        <p:spPr bwMode="auto">
          <a:xfrm>
            <a:off x="3658697" y="4366074"/>
            <a:ext cx="995836" cy="993236"/>
          </a:xfrm>
          <a:prstGeom prst="ellipse">
            <a:avLst/>
          </a:prstGeom>
          <a:solidFill>
            <a:schemeClr val="accent3"/>
          </a:solidFill>
          <a:ln>
            <a:noFill/>
          </a:ln>
        </p:spPr>
        <p:txBody>
          <a:bodyPr vert="horz" wrap="square" lIns="91440" tIns="45720" rIns="91440" bIns="45720" numCol="1" anchor="ctr" anchorCtr="0" compatLnSpc="1"/>
          <a:lstStyle/>
          <a:p>
            <a:pPr algn="ctr"/>
            <a:endParaRPr lang="en-US" sz="2400" dirty="0">
              <a:solidFill>
                <a:schemeClr val="bg1"/>
              </a:solidFill>
              <a:latin typeface="+mn-ea"/>
              <a:cs typeface="+mn-ea"/>
            </a:endParaRPr>
          </a:p>
        </p:txBody>
      </p:sp>
      <p:sp>
        <p:nvSpPr>
          <p:cNvPr id="64" name="Oval 19"/>
          <p:cNvSpPr>
            <a:spLocks noChangeArrowheads="1"/>
          </p:cNvSpPr>
          <p:nvPr/>
        </p:nvSpPr>
        <p:spPr bwMode="auto">
          <a:xfrm>
            <a:off x="5556523" y="3010474"/>
            <a:ext cx="995836" cy="993236"/>
          </a:xfrm>
          <a:prstGeom prst="ellipse">
            <a:avLst/>
          </a:prstGeom>
          <a:solidFill>
            <a:schemeClr val="accent5"/>
          </a:solidFill>
          <a:ln>
            <a:noFill/>
          </a:ln>
        </p:spPr>
        <p:txBody>
          <a:bodyPr vert="horz" wrap="square" lIns="91440" tIns="45720" rIns="91440" bIns="45720" numCol="1" anchor="ctr" anchorCtr="0" compatLnSpc="1"/>
          <a:lstStyle/>
          <a:p>
            <a:pPr algn="ctr"/>
            <a:endParaRPr lang="en-US" sz="2400" dirty="0">
              <a:solidFill>
                <a:schemeClr val="bg1"/>
              </a:solidFill>
              <a:latin typeface="+mn-ea"/>
              <a:cs typeface="+mn-ea"/>
            </a:endParaRPr>
          </a:p>
        </p:txBody>
      </p:sp>
      <p:sp>
        <p:nvSpPr>
          <p:cNvPr id="65" name="Oval 19"/>
          <p:cNvSpPr>
            <a:spLocks noChangeArrowheads="1"/>
          </p:cNvSpPr>
          <p:nvPr/>
        </p:nvSpPr>
        <p:spPr bwMode="auto">
          <a:xfrm>
            <a:off x="7454349" y="3536691"/>
            <a:ext cx="995836" cy="993236"/>
          </a:xfrm>
          <a:prstGeom prst="ellipse">
            <a:avLst/>
          </a:prstGeom>
          <a:solidFill>
            <a:schemeClr val="accent6"/>
          </a:solidFill>
          <a:ln>
            <a:noFill/>
          </a:ln>
        </p:spPr>
        <p:txBody>
          <a:bodyPr vert="horz" wrap="square" lIns="91440" tIns="45720" rIns="91440" bIns="45720" numCol="1" anchor="ctr" anchorCtr="0" compatLnSpc="1"/>
          <a:lstStyle/>
          <a:p>
            <a:pPr algn="ctr"/>
            <a:endParaRPr lang="en-US" sz="2400" dirty="0">
              <a:solidFill>
                <a:schemeClr val="bg1"/>
              </a:solidFill>
              <a:latin typeface="+mn-ea"/>
              <a:cs typeface="+mn-ea"/>
            </a:endParaRPr>
          </a:p>
        </p:txBody>
      </p:sp>
      <p:sp>
        <p:nvSpPr>
          <p:cNvPr id="66" name="Oval 19"/>
          <p:cNvSpPr>
            <a:spLocks noChangeArrowheads="1"/>
          </p:cNvSpPr>
          <p:nvPr/>
        </p:nvSpPr>
        <p:spPr bwMode="auto">
          <a:xfrm>
            <a:off x="1760871" y="3744765"/>
            <a:ext cx="995836" cy="993236"/>
          </a:xfrm>
          <a:prstGeom prst="ellipse">
            <a:avLst/>
          </a:prstGeom>
          <a:solidFill>
            <a:schemeClr val="accent1"/>
          </a:solidFill>
          <a:ln>
            <a:noFill/>
          </a:ln>
        </p:spPr>
        <p:txBody>
          <a:bodyPr vert="horz" wrap="square" lIns="91440" tIns="45720" rIns="91440" bIns="45720" numCol="1" anchor="ctr" anchorCtr="0" compatLnSpc="1"/>
          <a:lstStyle/>
          <a:p>
            <a:pPr algn="ctr"/>
            <a:endParaRPr lang="en-US" sz="2400" dirty="0">
              <a:solidFill>
                <a:schemeClr val="bg1"/>
              </a:solidFill>
              <a:latin typeface="+mn-ea"/>
              <a:cs typeface="+mn-ea"/>
            </a:endParaRPr>
          </a:p>
        </p:txBody>
      </p:sp>
      <p:grpSp>
        <p:nvGrpSpPr>
          <p:cNvPr id="67" name="Group 66"/>
          <p:cNvGrpSpPr/>
          <p:nvPr/>
        </p:nvGrpSpPr>
        <p:grpSpPr>
          <a:xfrm>
            <a:off x="9654078" y="1768263"/>
            <a:ext cx="1316520" cy="790008"/>
            <a:chOff x="10452101" y="1779589"/>
            <a:chExt cx="365125" cy="219075"/>
          </a:xfrm>
        </p:grpSpPr>
        <p:sp>
          <p:nvSpPr>
            <p:cNvPr id="68" name="Freeform 22"/>
            <p:cNvSpPr/>
            <p:nvPr/>
          </p:nvSpPr>
          <p:spPr bwMode="auto">
            <a:xfrm>
              <a:off x="10550526" y="1900239"/>
              <a:ext cx="112713" cy="98425"/>
            </a:xfrm>
            <a:custGeom>
              <a:avLst/>
              <a:gdLst>
                <a:gd name="T0" fmla="*/ 71 w 71"/>
                <a:gd name="T1" fmla="*/ 3 h 62"/>
                <a:gd name="T2" fmla="*/ 0 w 71"/>
                <a:gd name="T3" fmla="*/ 62 h 62"/>
                <a:gd name="T4" fmla="*/ 14 w 71"/>
                <a:gd name="T5" fmla="*/ 0 h 62"/>
                <a:gd name="T6" fmla="*/ 71 w 71"/>
                <a:gd name="T7" fmla="*/ 3 h 62"/>
              </a:gdLst>
              <a:ahLst/>
              <a:cxnLst>
                <a:cxn ang="0">
                  <a:pos x="T0" y="T1"/>
                </a:cxn>
                <a:cxn ang="0">
                  <a:pos x="T2" y="T3"/>
                </a:cxn>
                <a:cxn ang="0">
                  <a:pos x="T4" y="T5"/>
                </a:cxn>
                <a:cxn ang="0">
                  <a:pos x="T6" y="T7"/>
                </a:cxn>
              </a:cxnLst>
              <a:rect l="0" t="0" r="r" b="b"/>
              <a:pathLst>
                <a:path w="71" h="62">
                  <a:moveTo>
                    <a:pt x="71" y="3"/>
                  </a:moveTo>
                  <a:lnTo>
                    <a:pt x="0" y="62"/>
                  </a:lnTo>
                  <a:lnTo>
                    <a:pt x="14" y="0"/>
                  </a:lnTo>
                  <a:lnTo>
                    <a:pt x="71" y="3"/>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9" name="Freeform 23"/>
            <p:cNvSpPr/>
            <p:nvPr/>
          </p:nvSpPr>
          <p:spPr bwMode="auto">
            <a:xfrm>
              <a:off x="10452101" y="1779589"/>
              <a:ext cx="365125" cy="188913"/>
            </a:xfrm>
            <a:custGeom>
              <a:avLst/>
              <a:gdLst>
                <a:gd name="T0" fmla="*/ 230 w 230"/>
                <a:gd name="T1" fmla="*/ 0 h 119"/>
                <a:gd name="T2" fmla="*/ 0 w 230"/>
                <a:gd name="T3" fmla="*/ 26 h 119"/>
                <a:gd name="T4" fmla="*/ 140 w 230"/>
                <a:gd name="T5" fmla="*/ 119 h 119"/>
                <a:gd name="T6" fmla="*/ 230 w 230"/>
                <a:gd name="T7" fmla="*/ 0 h 119"/>
              </a:gdLst>
              <a:ahLst/>
              <a:cxnLst>
                <a:cxn ang="0">
                  <a:pos x="T0" y="T1"/>
                </a:cxn>
                <a:cxn ang="0">
                  <a:pos x="T2" y="T3"/>
                </a:cxn>
                <a:cxn ang="0">
                  <a:pos x="T4" y="T5"/>
                </a:cxn>
                <a:cxn ang="0">
                  <a:pos x="T6" y="T7"/>
                </a:cxn>
              </a:cxnLst>
              <a:rect l="0" t="0" r="r" b="b"/>
              <a:pathLst>
                <a:path w="230" h="119">
                  <a:moveTo>
                    <a:pt x="230" y="0"/>
                  </a:moveTo>
                  <a:lnTo>
                    <a:pt x="0" y="26"/>
                  </a:lnTo>
                  <a:lnTo>
                    <a:pt x="140" y="119"/>
                  </a:lnTo>
                  <a:lnTo>
                    <a:pt x="230" y="0"/>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70" name="Freeform 24"/>
            <p:cNvSpPr/>
            <p:nvPr/>
          </p:nvSpPr>
          <p:spPr bwMode="auto">
            <a:xfrm>
              <a:off x="10531476" y="1792289"/>
              <a:ext cx="258763" cy="206375"/>
            </a:xfrm>
            <a:custGeom>
              <a:avLst/>
              <a:gdLst>
                <a:gd name="T0" fmla="*/ 163 w 163"/>
                <a:gd name="T1" fmla="*/ 0 h 130"/>
                <a:gd name="T2" fmla="*/ 0 w 163"/>
                <a:gd name="T3" fmla="*/ 52 h 130"/>
                <a:gd name="T4" fmla="*/ 12 w 163"/>
                <a:gd name="T5" fmla="*/ 130 h 130"/>
                <a:gd name="T6" fmla="*/ 26 w 163"/>
                <a:gd name="T7" fmla="*/ 68 h 130"/>
                <a:gd name="T8" fmla="*/ 163 w 163"/>
                <a:gd name="T9" fmla="*/ 0 h 130"/>
              </a:gdLst>
              <a:ahLst/>
              <a:cxnLst>
                <a:cxn ang="0">
                  <a:pos x="T0" y="T1"/>
                </a:cxn>
                <a:cxn ang="0">
                  <a:pos x="T2" y="T3"/>
                </a:cxn>
                <a:cxn ang="0">
                  <a:pos x="T4" y="T5"/>
                </a:cxn>
                <a:cxn ang="0">
                  <a:pos x="T6" y="T7"/>
                </a:cxn>
                <a:cxn ang="0">
                  <a:pos x="T8" y="T9"/>
                </a:cxn>
              </a:cxnLst>
              <a:rect l="0" t="0" r="r" b="b"/>
              <a:pathLst>
                <a:path w="163" h="130">
                  <a:moveTo>
                    <a:pt x="163" y="0"/>
                  </a:moveTo>
                  <a:lnTo>
                    <a:pt x="0" y="52"/>
                  </a:lnTo>
                  <a:lnTo>
                    <a:pt x="12" y="130"/>
                  </a:lnTo>
                  <a:lnTo>
                    <a:pt x="26" y="68"/>
                  </a:lnTo>
                  <a:lnTo>
                    <a:pt x="163"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
        <p:nvSpPr>
          <p:cNvPr id="71" name="TextBox 70"/>
          <p:cNvSpPr txBox="1"/>
          <p:nvPr/>
        </p:nvSpPr>
        <p:spPr>
          <a:xfrm flipH="1">
            <a:off x="3398070" y="2819741"/>
            <a:ext cx="1572505" cy="184666"/>
          </a:xfrm>
          <a:prstGeom prst="rect">
            <a:avLst/>
          </a:prstGeom>
          <a:noFill/>
        </p:spPr>
        <p:txBody>
          <a:bodyPr wrap="square" lIns="0" tIns="0" rIns="0" bIns="0" rtlCol="0" anchor="ctr">
            <a:spAutoFit/>
          </a:bodyPr>
          <a:lstStyle/>
          <a:p>
            <a:pPr algn="ctr"/>
            <a:r>
              <a:rPr lang="zh-CN" altLang="en-US" sz="1200" dirty="0">
                <a:solidFill>
                  <a:srgbClr val="7F7F7F"/>
                </a:solidFill>
                <a:latin typeface="+mn-ea"/>
                <a:cs typeface="+mn-ea"/>
              </a:rPr>
              <a:t>直销模式</a:t>
            </a:r>
            <a:endParaRPr lang="en-AU" sz="1200" dirty="0">
              <a:solidFill>
                <a:srgbClr val="7F7F7F"/>
              </a:solidFill>
              <a:latin typeface="+mn-ea"/>
              <a:cs typeface="+mn-ea"/>
            </a:endParaRPr>
          </a:p>
        </p:txBody>
      </p:sp>
      <p:sp>
        <p:nvSpPr>
          <p:cNvPr id="72" name="Text Placeholder 32"/>
          <p:cNvSpPr txBox="1"/>
          <p:nvPr/>
        </p:nvSpPr>
        <p:spPr>
          <a:xfrm flipH="1">
            <a:off x="3398069" y="3065137"/>
            <a:ext cx="1572499" cy="78067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tx1">
                    <a:lumMod val="65000"/>
                    <a:lumOff val="35000"/>
                  </a:schemeClr>
                </a:solidFill>
                <a:latin typeface="+mn-ea"/>
                <a:cs typeface="+mn-ea"/>
              </a:rPr>
              <a:t>此处添加详细文本描述，建议与标题相关并符合整体语言风格</a:t>
            </a:r>
            <a:endParaRPr lang="en-US" sz="900" dirty="0">
              <a:solidFill>
                <a:schemeClr val="tx1">
                  <a:lumMod val="65000"/>
                  <a:lumOff val="35000"/>
                </a:schemeClr>
              </a:solidFill>
              <a:latin typeface="+mn-ea"/>
              <a:cs typeface="+mn-ea"/>
            </a:endParaRPr>
          </a:p>
        </p:txBody>
      </p:sp>
      <p:sp>
        <p:nvSpPr>
          <p:cNvPr id="73" name="TextBox 72"/>
          <p:cNvSpPr txBox="1"/>
          <p:nvPr/>
        </p:nvSpPr>
        <p:spPr>
          <a:xfrm flipH="1">
            <a:off x="3398070" y="2221208"/>
            <a:ext cx="1572505" cy="492443"/>
          </a:xfrm>
          <a:prstGeom prst="rect">
            <a:avLst/>
          </a:prstGeom>
          <a:noFill/>
        </p:spPr>
        <p:txBody>
          <a:bodyPr wrap="square" lIns="0" tIns="0" rIns="0" bIns="0" rtlCol="0" anchor="ctr">
            <a:spAutoFit/>
          </a:bodyPr>
          <a:lstStyle/>
          <a:p>
            <a:pPr algn="ctr"/>
            <a:r>
              <a:rPr lang="en-AU" sz="3200" dirty="0">
                <a:solidFill>
                  <a:srgbClr val="7F7F7F"/>
                </a:solidFill>
                <a:latin typeface="+mn-ea"/>
                <a:cs typeface="+mn-ea"/>
              </a:rPr>
              <a:t>37%</a:t>
            </a:r>
            <a:endParaRPr lang="en-AU" sz="3200" dirty="0">
              <a:solidFill>
                <a:srgbClr val="7F7F7F"/>
              </a:solidFill>
              <a:latin typeface="+mn-ea"/>
              <a:cs typeface="+mn-ea"/>
            </a:endParaRPr>
          </a:p>
        </p:txBody>
      </p:sp>
      <p:sp>
        <p:nvSpPr>
          <p:cNvPr id="74" name="TextBox 73"/>
          <p:cNvSpPr txBox="1"/>
          <p:nvPr/>
        </p:nvSpPr>
        <p:spPr>
          <a:xfrm flipH="1">
            <a:off x="1477166" y="1740328"/>
            <a:ext cx="1572505" cy="492443"/>
          </a:xfrm>
          <a:prstGeom prst="rect">
            <a:avLst/>
          </a:prstGeom>
          <a:noFill/>
        </p:spPr>
        <p:txBody>
          <a:bodyPr wrap="square" lIns="0" tIns="0" rIns="0" bIns="0" rtlCol="0" anchor="ctr">
            <a:spAutoFit/>
          </a:bodyPr>
          <a:lstStyle/>
          <a:p>
            <a:pPr algn="ctr"/>
            <a:r>
              <a:rPr lang="en-AU" sz="3200" dirty="0">
                <a:solidFill>
                  <a:schemeClr val="accent1"/>
                </a:solidFill>
                <a:latin typeface="+mn-ea"/>
                <a:cs typeface="+mn-ea"/>
              </a:rPr>
              <a:t>12%</a:t>
            </a:r>
            <a:endParaRPr lang="en-AU" sz="3200" dirty="0">
              <a:solidFill>
                <a:schemeClr val="accent1"/>
              </a:solidFill>
              <a:latin typeface="+mn-ea"/>
              <a:cs typeface="+mn-ea"/>
            </a:endParaRPr>
          </a:p>
        </p:txBody>
      </p:sp>
      <p:sp>
        <p:nvSpPr>
          <p:cNvPr id="75" name="TextBox 74"/>
          <p:cNvSpPr txBox="1"/>
          <p:nvPr/>
        </p:nvSpPr>
        <p:spPr>
          <a:xfrm flipH="1">
            <a:off x="5282047" y="5165466"/>
            <a:ext cx="1572505" cy="184666"/>
          </a:xfrm>
          <a:prstGeom prst="rect">
            <a:avLst/>
          </a:prstGeom>
          <a:noFill/>
        </p:spPr>
        <p:txBody>
          <a:bodyPr wrap="square" lIns="0" tIns="0" rIns="0" bIns="0" rtlCol="0" anchor="ctr">
            <a:spAutoFit/>
          </a:bodyPr>
          <a:lstStyle/>
          <a:p>
            <a:pPr algn="ctr"/>
            <a:r>
              <a:rPr lang="zh-CN" altLang="en-US" sz="1200" dirty="0">
                <a:solidFill>
                  <a:schemeClr val="accent5"/>
                </a:solidFill>
                <a:latin typeface="+mn-ea"/>
                <a:cs typeface="+mn-ea"/>
              </a:rPr>
              <a:t>商业模式</a:t>
            </a:r>
            <a:endParaRPr lang="en-AU" sz="1200" dirty="0">
              <a:solidFill>
                <a:schemeClr val="accent5"/>
              </a:solidFill>
              <a:latin typeface="+mn-ea"/>
              <a:cs typeface="+mn-ea"/>
            </a:endParaRPr>
          </a:p>
        </p:txBody>
      </p:sp>
      <p:sp>
        <p:nvSpPr>
          <p:cNvPr id="76" name="Text Placeholder 32"/>
          <p:cNvSpPr txBox="1"/>
          <p:nvPr/>
        </p:nvSpPr>
        <p:spPr>
          <a:xfrm flipH="1">
            <a:off x="5282046" y="5410862"/>
            <a:ext cx="1572499" cy="78067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tx1">
                    <a:lumMod val="65000"/>
                    <a:lumOff val="35000"/>
                  </a:schemeClr>
                </a:solidFill>
                <a:latin typeface="+mn-ea"/>
                <a:cs typeface="+mn-ea"/>
              </a:rPr>
              <a:t>此处添加详细文本描述，建议与标题相关并符合整体语言风格</a:t>
            </a:r>
            <a:endParaRPr lang="en-US" sz="900" dirty="0">
              <a:solidFill>
                <a:schemeClr val="tx1">
                  <a:lumMod val="65000"/>
                  <a:lumOff val="35000"/>
                </a:schemeClr>
              </a:solidFill>
              <a:latin typeface="+mn-ea"/>
              <a:cs typeface="+mn-ea"/>
            </a:endParaRPr>
          </a:p>
        </p:txBody>
      </p:sp>
      <p:sp>
        <p:nvSpPr>
          <p:cNvPr id="77" name="TextBox 76"/>
          <p:cNvSpPr txBox="1"/>
          <p:nvPr/>
        </p:nvSpPr>
        <p:spPr>
          <a:xfrm flipH="1">
            <a:off x="5282047" y="4566933"/>
            <a:ext cx="1572505" cy="492443"/>
          </a:xfrm>
          <a:prstGeom prst="rect">
            <a:avLst/>
          </a:prstGeom>
          <a:noFill/>
        </p:spPr>
        <p:txBody>
          <a:bodyPr wrap="square" lIns="0" tIns="0" rIns="0" bIns="0" rtlCol="0" anchor="ctr">
            <a:spAutoFit/>
          </a:bodyPr>
          <a:lstStyle/>
          <a:p>
            <a:pPr algn="ctr"/>
            <a:r>
              <a:rPr lang="en-AU" sz="3200" dirty="0">
                <a:solidFill>
                  <a:schemeClr val="accent5"/>
                </a:solidFill>
                <a:latin typeface="+mn-ea"/>
                <a:cs typeface="+mn-ea"/>
              </a:rPr>
              <a:t>25%</a:t>
            </a:r>
            <a:endParaRPr lang="en-AU" sz="3200" dirty="0">
              <a:solidFill>
                <a:schemeClr val="accent5"/>
              </a:solidFill>
              <a:latin typeface="+mn-ea"/>
              <a:cs typeface="+mn-ea"/>
            </a:endParaRPr>
          </a:p>
        </p:txBody>
      </p:sp>
      <p:sp>
        <p:nvSpPr>
          <p:cNvPr id="78" name="TextBox 77"/>
          <p:cNvSpPr txBox="1"/>
          <p:nvPr/>
        </p:nvSpPr>
        <p:spPr>
          <a:xfrm flipH="1">
            <a:off x="7152161" y="2107403"/>
            <a:ext cx="1572505" cy="184666"/>
          </a:xfrm>
          <a:prstGeom prst="rect">
            <a:avLst/>
          </a:prstGeom>
          <a:noFill/>
        </p:spPr>
        <p:txBody>
          <a:bodyPr wrap="square" lIns="0" tIns="0" rIns="0" bIns="0" rtlCol="0" anchor="ctr">
            <a:spAutoFit/>
          </a:bodyPr>
          <a:lstStyle/>
          <a:p>
            <a:pPr algn="ctr"/>
            <a:r>
              <a:rPr lang="zh-CN" altLang="en-US" sz="1200" dirty="0">
                <a:solidFill>
                  <a:schemeClr val="accent6"/>
                </a:solidFill>
                <a:latin typeface="+mn-ea"/>
                <a:cs typeface="+mn-ea"/>
              </a:rPr>
              <a:t>获得奖励</a:t>
            </a:r>
            <a:endParaRPr lang="en-AU" sz="1200" dirty="0">
              <a:solidFill>
                <a:schemeClr val="accent6"/>
              </a:solidFill>
              <a:latin typeface="+mn-ea"/>
              <a:cs typeface="+mn-ea"/>
            </a:endParaRPr>
          </a:p>
        </p:txBody>
      </p:sp>
      <p:sp>
        <p:nvSpPr>
          <p:cNvPr id="79" name="Text Placeholder 32"/>
          <p:cNvSpPr txBox="1"/>
          <p:nvPr/>
        </p:nvSpPr>
        <p:spPr>
          <a:xfrm flipH="1">
            <a:off x="7152160" y="2352799"/>
            <a:ext cx="1572499" cy="78067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tx1">
                    <a:lumMod val="65000"/>
                    <a:lumOff val="35000"/>
                  </a:schemeClr>
                </a:solidFill>
                <a:latin typeface="+mn-ea"/>
                <a:cs typeface="+mn-ea"/>
              </a:rPr>
              <a:t>此处添加详细文本描述，建议与标题相关并符合整体语言风格</a:t>
            </a:r>
            <a:endParaRPr lang="en-US" sz="900" dirty="0">
              <a:solidFill>
                <a:schemeClr val="tx1">
                  <a:lumMod val="65000"/>
                  <a:lumOff val="35000"/>
                </a:schemeClr>
              </a:solidFill>
              <a:latin typeface="+mn-ea"/>
              <a:cs typeface="+mn-ea"/>
            </a:endParaRPr>
          </a:p>
        </p:txBody>
      </p:sp>
      <p:sp>
        <p:nvSpPr>
          <p:cNvPr id="80" name="TextBox 79"/>
          <p:cNvSpPr txBox="1"/>
          <p:nvPr/>
        </p:nvSpPr>
        <p:spPr>
          <a:xfrm flipH="1">
            <a:off x="7152161" y="1508869"/>
            <a:ext cx="1572505" cy="492443"/>
          </a:xfrm>
          <a:prstGeom prst="rect">
            <a:avLst/>
          </a:prstGeom>
          <a:noFill/>
        </p:spPr>
        <p:txBody>
          <a:bodyPr wrap="square" lIns="0" tIns="0" rIns="0" bIns="0" rtlCol="0" anchor="ctr">
            <a:spAutoFit/>
          </a:bodyPr>
          <a:lstStyle/>
          <a:p>
            <a:pPr algn="ctr"/>
            <a:r>
              <a:rPr lang="en-AU" sz="3200" dirty="0">
                <a:solidFill>
                  <a:schemeClr val="accent6"/>
                </a:solidFill>
                <a:latin typeface="+mn-ea"/>
                <a:cs typeface="+mn-ea"/>
              </a:rPr>
              <a:t>9%</a:t>
            </a:r>
            <a:endParaRPr lang="en-AU" sz="3200" dirty="0">
              <a:solidFill>
                <a:schemeClr val="accent6"/>
              </a:solidFill>
              <a:latin typeface="+mn-ea"/>
              <a:cs typeface="+mn-ea"/>
            </a:endParaRPr>
          </a:p>
        </p:txBody>
      </p:sp>
      <p:sp>
        <p:nvSpPr>
          <p:cNvPr id="81" name="TextBox 80"/>
          <p:cNvSpPr txBox="1"/>
          <p:nvPr/>
        </p:nvSpPr>
        <p:spPr>
          <a:xfrm flipH="1">
            <a:off x="9612968" y="2827761"/>
            <a:ext cx="1572505" cy="184666"/>
          </a:xfrm>
          <a:prstGeom prst="rect">
            <a:avLst/>
          </a:prstGeom>
          <a:noFill/>
        </p:spPr>
        <p:txBody>
          <a:bodyPr wrap="square" lIns="0" tIns="0" rIns="0" bIns="0" rtlCol="0" anchor="ctr">
            <a:spAutoFit/>
          </a:bodyPr>
          <a:lstStyle/>
          <a:p>
            <a:pPr algn="ctr"/>
            <a:r>
              <a:rPr lang="zh-CN" altLang="en-US" sz="1200" dirty="0">
                <a:solidFill>
                  <a:schemeClr val="tx1">
                    <a:lumMod val="65000"/>
                    <a:lumOff val="35000"/>
                  </a:schemeClr>
                </a:solidFill>
                <a:latin typeface="+mn-ea"/>
                <a:cs typeface="+mn-ea"/>
              </a:rPr>
              <a:t>公司目标</a:t>
            </a:r>
            <a:endParaRPr lang="en-AU" sz="1200" dirty="0">
              <a:solidFill>
                <a:schemeClr val="tx1">
                  <a:lumMod val="65000"/>
                  <a:lumOff val="35000"/>
                </a:schemeClr>
              </a:solidFill>
              <a:latin typeface="+mn-ea"/>
              <a:cs typeface="+mn-ea"/>
            </a:endParaRPr>
          </a:p>
        </p:txBody>
      </p:sp>
      <p:sp>
        <p:nvSpPr>
          <p:cNvPr id="82" name="Text Placeholder 32"/>
          <p:cNvSpPr txBox="1"/>
          <p:nvPr/>
        </p:nvSpPr>
        <p:spPr>
          <a:xfrm flipH="1">
            <a:off x="9612967" y="3073157"/>
            <a:ext cx="1572499" cy="78067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tx1">
                    <a:lumMod val="65000"/>
                    <a:lumOff val="35000"/>
                  </a:schemeClr>
                </a:solidFill>
                <a:latin typeface="+mn-ea"/>
                <a:cs typeface="+mn-ea"/>
              </a:rPr>
              <a:t>此处添加详细文本描述，建议与标题相关并符合整体语言风格</a:t>
            </a:r>
            <a:endParaRPr lang="en-US" sz="900" dirty="0">
              <a:solidFill>
                <a:schemeClr val="tx1">
                  <a:lumMod val="65000"/>
                  <a:lumOff val="35000"/>
                </a:schemeClr>
              </a:solidFill>
              <a:latin typeface="+mn-ea"/>
              <a:cs typeface="+mn-ea"/>
            </a:endParaRPr>
          </a:p>
        </p:txBody>
      </p:sp>
      <p:sp>
        <p:nvSpPr>
          <p:cNvPr id="33" name="Freeform 139"/>
          <p:cNvSpPr/>
          <p:nvPr/>
        </p:nvSpPr>
        <p:spPr bwMode="auto">
          <a:xfrm>
            <a:off x="7774076" y="3901836"/>
            <a:ext cx="356381" cy="269930"/>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4" name="Freeform 149"/>
          <p:cNvSpPr/>
          <p:nvPr/>
        </p:nvSpPr>
        <p:spPr bwMode="auto">
          <a:xfrm>
            <a:off x="4030589" y="4712070"/>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35" name="组合 34"/>
          <p:cNvGrpSpPr/>
          <p:nvPr/>
        </p:nvGrpSpPr>
        <p:grpSpPr>
          <a:xfrm>
            <a:off x="5915344" y="3412818"/>
            <a:ext cx="311646" cy="193872"/>
            <a:chOff x="8292784" y="1202455"/>
            <a:chExt cx="311687" cy="193872"/>
          </a:xfrm>
        </p:grpSpPr>
        <p:sp>
          <p:nvSpPr>
            <p:cNvPr id="36"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38" name="Freeform 116"/>
          <p:cNvSpPr>
            <a:spLocks noEditPoints="1"/>
          </p:cNvSpPr>
          <p:nvPr/>
        </p:nvSpPr>
        <p:spPr bwMode="auto">
          <a:xfrm>
            <a:off x="2094019" y="4078800"/>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left)">
                                      <p:cBhvr>
                                        <p:cTn id="7" dur="9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wheel(1)">
                                      <p:cBhvr>
                                        <p:cTn id="12" dur="1000"/>
                                        <p:tgtEl>
                                          <p:spTgt spid="66"/>
                                        </p:tgtEl>
                                      </p:cBhvr>
                                    </p:animEffect>
                                  </p:childTnLst>
                                </p:cTn>
                              </p:par>
                              <p:par>
                                <p:cTn id="13" presetID="21" presetClass="entr" presetSubtype="1"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animEffect transition="in" filter="wheel(1)">
                                      <p:cBhvr>
                                        <p:cTn id="15" dur="1000"/>
                                        <p:tgtEl>
                                          <p:spTgt spid="6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fade">
                                      <p:cBhvr>
                                        <p:cTn id="20" dur="500"/>
                                        <p:tgtEl>
                                          <p:spTgt spid="6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4"/>
                                        </p:tgtEl>
                                        <p:attrNameLst>
                                          <p:attrName>style.visibility</p:attrName>
                                        </p:attrNameLst>
                                      </p:cBhvr>
                                      <p:to>
                                        <p:strVal val="visible"/>
                                      </p:to>
                                    </p:set>
                                    <p:animEffect transition="in" filter="fade">
                                      <p:cBhvr>
                                        <p:cTn id="26" dur="500"/>
                                        <p:tgtEl>
                                          <p:spTgt spid="74"/>
                                        </p:tgtEl>
                                      </p:cBhvr>
                                    </p:animEffect>
                                  </p:childTnLst>
                                </p:cTn>
                              </p:par>
                            </p:childTnLst>
                          </p:cTn>
                        </p:par>
                      </p:childTnLst>
                    </p:cTn>
                  </p:par>
                  <p:par>
                    <p:cTn id="27" fill="hold">
                      <p:stCondLst>
                        <p:cond delay="indefinite"/>
                      </p:stCondLst>
                      <p:childTnLst>
                        <p:par>
                          <p:cTn id="28" fill="hold">
                            <p:stCondLst>
                              <p:cond delay="0"/>
                            </p:stCondLst>
                            <p:childTnLst>
                              <p:par>
                                <p:cTn id="29" presetID="21" presetClass="entr" presetSubtype="1" fill="hold" nodeType="click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wheel(1)">
                                      <p:cBhvr>
                                        <p:cTn id="31" dur="1000"/>
                                        <p:tgtEl>
                                          <p:spTgt spid="56"/>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wheel(1)">
                                      <p:cBhvr>
                                        <p:cTn id="34" dur="1000"/>
                                        <p:tgtEl>
                                          <p:spTgt spid="6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500"/>
                                        <p:tgtEl>
                                          <p:spTgt spid="7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2"/>
                                        </p:tgtEl>
                                        <p:attrNameLst>
                                          <p:attrName>style.visibility</p:attrName>
                                        </p:attrNameLst>
                                      </p:cBhvr>
                                      <p:to>
                                        <p:strVal val="visible"/>
                                      </p:to>
                                    </p:set>
                                    <p:animEffect transition="in" filter="fade">
                                      <p:cBhvr>
                                        <p:cTn id="42" dur="500"/>
                                        <p:tgtEl>
                                          <p:spTgt spid="7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fade">
                                      <p:cBhvr>
                                        <p:cTn id="45" dur="500"/>
                                        <p:tgtEl>
                                          <p:spTgt spid="73"/>
                                        </p:tgtEl>
                                      </p:cBhvr>
                                    </p:animEffect>
                                  </p:childTnLst>
                                </p:cTn>
                              </p:par>
                            </p:childTnLst>
                          </p:cTn>
                        </p:par>
                      </p:childTnLst>
                    </p:cTn>
                  </p:par>
                  <p:par>
                    <p:cTn id="46" fill="hold">
                      <p:stCondLst>
                        <p:cond delay="indefinite"/>
                      </p:stCondLst>
                      <p:childTnLst>
                        <p:par>
                          <p:cTn id="47" fill="hold">
                            <p:stCondLst>
                              <p:cond delay="0"/>
                            </p:stCondLst>
                            <p:childTnLst>
                              <p:par>
                                <p:cTn id="48" presetID="21" presetClass="entr" presetSubtype="1" fill="hold" nodeType="clickEffect">
                                  <p:stCondLst>
                                    <p:cond delay="0"/>
                                  </p:stCondLst>
                                  <p:childTnLst>
                                    <p:set>
                                      <p:cBhvr>
                                        <p:cTn id="49" dur="1" fill="hold">
                                          <p:stCondLst>
                                            <p:cond delay="0"/>
                                          </p:stCondLst>
                                        </p:cTn>
                                        <p:tgtEl>
                                          <p:spTgt spid="57"/>
                                        </p:tgtEl>
                                        <p:attrNameLst>
                                          <p:attrName>style.visibility</p:attrName>
                                        </p:attrNameLst>
                                      </p:cBhvr>
                                      <p:to>
                                        <p:strVal val="visible"/>
                                      </p:to>
                                    </p:set>
                                    <p:animEffect transition="in" filter="wheel(1)">
                                      <p:cBhvr>
                                        <p:cTn id="50" dur="1000"/>
                                        <p:tgtEl>
                                          <p:spTgt spid="57"/>
                                        </p:tgtEl>
                                      </p:cBhvr>
                                    </p:animEffect>
                                  </p:childTnLst>
                                </p:cTn>
                              </p:par>
                              <p:par>
                                <p:cTn id="51" presetID="21" presetClass="entr" presetSubtype="1"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wheel(1)">
                                      <p:cBhvr>
                                        <p:cTn id="53" dur="1000"/>
                                        <p:tgtEl>
                                          <p:spTgt spid="6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75"/>
                                        </p:tgtEl>
                                        <p:attrNameLst>
                                          <p:attrName>style.visibility</p:attrName>
                                        </p:attrNameLst>
                                      </p:cBhvr>
                                      <p:to>
                                        <p:strVal val="visible"/>
                                      </p:to>
                                    </p:set>
                                    <p:animEffect transition="in" filter="fade">
                                      <p:cBhvr>
                                        <p:cTn id="58" dur="500"/>
                                        <p:tgtEl>
                                          <p:spTgt spid="7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76"/>
                                        </p:tgtEl>
                                        <p:attrNameLst>
                                          <p:attrName>style.visibility</p:attrName>
                                        </p:attrNameLst>
                                      </p:cBhvr>
                                      <p:to>
                                        <p:strVal val="visible"/>
                                      </p:to>
                                    </p:set>
                                    <p:animEffect transition="in" filter="fade">
                                      <p:cBhvr>
                                        <p:cTn id="61" dur="500"/>
                                        <p:tgtEl>
                                          <p:spTgt spid="7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77"/>
                                        </p:tgtEl>
                                        <p:attrNameLst>
                                          <p:attrName>style.visibility</p:attrName>
                                        </p:attrNameLst>
                                      </p:cBhvr>
                                      <p:to>
                                        <p:strVal val="visible"/>
                                      </p:to>
                                    </p:set>
                                    <p:animEffect transition="in" filter="fade">
                                      <p:cBhvr>
                                        <p:cTn id="64" dur="500"/>
                                        <p:tgtEl>
                                          <p:spTgt spid="77"/>
                                        </p:tgtEl>
                                      </p:cBhvr>
                                    </p:animEffect>
                                  </p:childTnLst>
                                </p:cTn>
                              </p:par>
                            </p:childTnLst>
                          </p:cTn>
                        </p:par>
                      </p:childTnLst>
                    </p:cTn>
                  </p:par>
                  <p:par>
                    <p:cTn id="65" fill="hold">
                      <p:stCondLst>
                        <p:cond delay="indefinite"/>
                      </p:stCondLst>
                      <p:childTnLst>
                        <p:par>
                          <p:cTn id="66" fill="hold">
                            <p:stCondLst>
                              <p:cond delay="0"/>
                            </p:stCondLst>
                            <p:childTnLst>
                              <p:par>
                                <p:cTn id="67" presetID="21" presetClass="entr" presetSubtype="1" fill="hold" nodeType="clickEffect">
                                  <p:stCondLst>
                                    <p:cond delay="0"/>
                                  </p:stCondLst>
                                  <p:childTnLst>
                                    <p:set>
                                      <p:cBhvr>
                                        <p:cTn id="68" dur="1" fill="hold">
                                          <p:stCondLst>
                                            <p:cond delay="0"/>
                                          </p:stCondLst>
                                        </p:cTn>
                                        <p:tgtEl>
                                          <p:spTgt spid="58"/>
                                        </p:tgtEl>
                                        <p:attrNameLst>
                                          <p:attrName>style.visibility</p:attrName>
                                        </p:attrNameLst>
                                      </p:cBhvr>
                                      <p:to>
                                        <p:strVal val="visible"/>
                                      </p:to>
                                    </p:set>
                                    <p:animEffect transition="in" filter="wheel(1)">
                                      <p:cBhvr>
                                        <p:cTn id="69" dur="1000"/>
                                        <p:tgtEl>
                                          <p:spTgt spid="58"/>
                                        </p:tgtEl>
                                      </p:cBhvr>
                                    </p:animEffect>
                                  </p:childTnLst>
                                </p:cTn>
                              </p:par>
                              <p:par>
                                <p:cTn id="70" presetID="21" presetClass="entr" presetSubtype="1" fill="hold" grpId="0" nodeType="with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wheel(1)">
                                      <p:cBhvr>
                                        <p:cTn id="72" dur="1000"/>
                                        <p:tgtEl>
                                          <p:spTgt spid="65"/>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78"/>
                                        </p:tgtEl>
                                        <p:attrNameLst>
                                          <p:attrName>style.visibility</p:attrName>
                                        </p:attrNameLst>
                                      </p:cBhvr>
                                      <p:to>
                                        <p:strVal val="visible"/>
                                      </p:to>
                                    </p:set>
                                    <p:animEffect transition="in" filter="fade">
                                      <p:cBhvr>
                                        <p:cTn id="77" dur="500"/>
                                        <p:tgtEl>
                                          <p:spTgt spid="78"/>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9"/>
                                        </p:tgtEl>
                                        <p:attrNameLst>
                                          <p:attrName>style.visibility</p:attrName>
                                        </p:attrNameLst>
                                      </p:cBhvr>
                                      <p:to>
                                        <p:strVal val="visible"/>
                                      </p:to>
                                    </p:set>
                                    <p:animEffect transition="in" filter="fade">
                                      <p:cBhvr>
                                        <p:cTn id="80" dur="500"/>
                                        <p:tgtEl>
                                          <p:spTgt spid="79"/>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animEffect transition="in" filter="fade">
                                      <p:cBhvr>
                                        <p:cTn id="83" dur="500"/>
                                        <p:tgtEl>
                                          <p:spTgt spid="80"/>
                                        </p:tgtEl>
                                      </p:cBhvr>
                                    </p:animEffect>
                                  </p:childTnLst>
                                </p:cTn>
                              </p:par>
                            </p:childTnLst>
                          </p:cTn>
                        </p:par>
                      </p:childTnLst>
                    </p:cTn>
                  </p:par>
                  <p:par>
                    <p:cTn id="84" fill="hold">
                      <p:stCondLst>
                        <p:cond delay="indefinite"/>
                      </p:stCondLst>
                      <p:childTnLst>
                        <p:par>
                          <p:cTn id="85" fill="hold">
                            <p:stCondLst>
                              <p:cond delay="0"/>
                            </p:stCondLst>
                            <p:childTnLst>
                              <p:par>
                                <p:cTn id="86" presetID="12" presetClass="entr" presetSubtype="8" fill="hold" nodeType="clickEffect">
                                  <p:stCondLst>
                                    <p:cond delay="0"/>
                                  </p:stCondLst>
                                  <p:childTnLst>
                                    <p:set>
                                      <p:cBhvr>
                                        <p:cTn id="87" dur="1" fill="hold">
                                          <p:stCondLst>
                                            <p:cond delay="0"/>
                                          </p:stCondLst>
                                        </p:cTn>
                                        <p:tgtEl>
                                          <p:spTgt spid="67"/>
                                        </p:tgtEl>
                                        <p:attrNameLst>
                                          <p:attrName>style.visibility</p:attrName>
                                        </p:attrNameLst>
                                      </p:cBhvr>
                                      <p:to>
                                        <p:strVal val="visible"/>
                                      </p:to>
                                    </p:set>
                                    <p:anim calcmode="lin" valueType="num">
                                      <p:cBhvr additive="base">
                                        <p:cTn id="88" dur="500"/>
                                        <p:tgtEl>
                                          <p:spTgt spid="67"/>
                                        </p:tgtEl>
                                        <p:attrNameLst>
                                          <p:attrName>ppt_x</p:attrName>
                                        </p:attrNameLst>
                                      </p:cBhvr>
                                      <p:tavLst>
                                        <p:tav tm="0">
                                          <p:val>
                                            <p:strVal val="#ppt_x-#ppt_w*1.125000"/>
                                          </p:val>
                                        </p:tav>
                                        <p:tav tm="100000">
                                          <p:val>
                                            <p:strVal val="#ppt_x"/>
                                          </p:val>
                                        </p:tav>
                                      </p:tavLst>
                                    </p:anim>
                                    <p:animEffect transition="in" filter="wipe(right)">
                                      <p:cBhvr>
                                        <p:cTn id="89" dur="500"/>
                                        <p:tgtEl>
                                          <p:spTgt spid="67"/>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81"/>
                                        </p:tgtEl>
                                        <p:attrNameLst>
                                          <p:attrName>style.visibility</p:attrName>
                                        </p:attrNameLst>
                                      </p:cBhvr>
                                      <p:to>
                                        <p:strVal val="visible"/>
                                      </p:to>
                                    </p:set>
                                    <p:animEffect transition="in" filter="fade">
                                      <p:cBhvr>
                                        <p:cTn id="94" dur="500"/>
                                        <p:tgtEl>
                                          <p:spTgt spid="8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82"/>
                                        </p:tgtEl>
                                        <p:attrNameLst>
                                          <p:attrName>style.visibility</p:attrName>
                                        </p:attrNameLst>
                                      </p:cBhvr>
                                      <p:to>
                                        <p:strVal val="visible"/>
                                      </p:to>
                                    </p:set>
                                    <p:animEffect transition="in" filter="fade">
                                      <p:cBhvr>
                                        <p:cTn id="9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2" grpId="0" animBg="1"/>
      <p:bldP spid="63" grpId="0" animBg="1"/>
      <p:bldP spid="64" grpId="0" animBg="1"/>
      <p:bldP spid="65" grpId="0" animBg="1"/>
      <p:bldP spid="66" grpId="0" animBg="1"/>
      <p:bldP spid="71" grpId="0"/>
      <p:bldP spid="72" grpId="0"/>
      <p:bldP spid="73" grpId="0"/>
      <p:bldP spid="74" grpId="0"/>
      <p:bldP spid="75" grpId="0"/>
      <p:bldP spid="76" grpId="0"/>
      <p:bldP spid="77" grpId="0"/>
      <p:bldP spid="78" grpId="0"/>
      <p:bldP spid="79" grpId="0"/>
      <p:bldP spid="80" grpId="0"/>
      <p:bldP spid="81" grpId="0"/>
      <p:bldP spid="8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总结回顾</a:t>
            </a:r>
            <a:endParaRPr lang="zh-CN" altLang="en-US" sz="4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itchFamily="2" charset="-122"/>
              <a:sym typeface="宋体"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itchFamily="2" charset="-122"/>
              <a:sym typeface="宋体" pitchFamily="2" charset="-122"/>
            </a:endParaRPr>
          </a:p>
        </p:txBody>
      </p:sp>
      <p:pic>
        <p:nvPicPr>
          <p:cNvPr id="8" name="PA_图片 22"/>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选题背景</a:t>
            </a:r>
            <a:endParaRPr lang="zh-CN" altLang="en-US" sz="4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itchFamily="2" charset="-122"/>
              <a:sym typeface="宋体"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itchFamily="2" charset="-122"/>
              <a:sym typeface="宋体" pitchFamily="2" charset="-122"/>
            </a:endParaRPr>
          </a:p>
        </p:txBody>
      </p:sp>
      <p:pic>
        <p:nvPicPr>
          <p:cNvPr id="8" name="PA_图片 22"/>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7176897" y="1548295"/>
            <a:ext cx="2033322" cy="431482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5">
              <a:latin typeface="+mn-ea"/>
              <a:cs typeface="+mn-ea"/>
            </a:endParaRPr>
          </a:p>
        </p:txBody>
      </p:sp>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34" name="Rectangle 33"/>
          <p:cNvSpPr/>
          <p:nvPr/>
        </p:nvSpPr>
        <p:spPr>
          <a:xfrm>
            <a:off x="884229" y="1548297"/>
            <a:ext cx="2033322" cy="21277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n-ea"/>
                <a:cs typeface="+mn-ea"/>
              </a:rPr>
              <a:t>01</a:t>
            </a:r>
            <a:endParaRPr lang="id-ID" sz="4400" dirty="0">
              <a:latin typeface="+mn-ea"/>
              <a:cs typeface="+mn-ea"/>
            </a:endParaRPr>
          </a:p>
        </p:txBody>
      </p:sp>
      <p:sp>
        <p:nvSpPr>
          <p:cNvPr id="35" name="Rectangle 34"/>
          <p:cNvSpPr/>
          <p:nvPr/>
        </p:nvSpPr>
        <p:spPr>
          <a:xfrm>
            <a:off x="2981786" y="1548297"/>
            <a:ext cx="2033322" cy="21277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dirty="0">
              <a:solidFill>
                <a:schemeClr val="bg1"/>
              </a:solidFill>
              <a:latin typeface="+mn-ea"/>
              <a:cs typeface="+mn-ea"/>
            </a:endParaRPr>
          </a:p>
        </p:txBody>
      </p:sp>
      <p:sp>
        <p:nvSpPr>
          <p:cNvPr id="36" name="Rectangle 35"/>
          <p:cNvSpPr/>
          <p:nvPr/>
        </p:nvSpPr>
        <p:spPr>
          <a:xfrm>
            <a:off x="5079342" y="1548297"/>
            <a:ext cx="2033322" cy="21277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5">
              <a:latin typeface="+mn-ea"/>
              <a:cs typeface="+mn-ea"/>
            </a:endParaRPr>
          </a:p>
        </p:txBody>
      </p:sp>
      <p:sp>
        <p:nvSpPr>
          <p:cNvPr id="39" name="Rectangle 38"/>
          <p:cNvSpPr/>
          <p:nvPr/>
        </p:nvSpPr>
        <p:spPr>
          <a:xfrm>
            <a:off x="9274454" y="1548297"/>
            <a:ext cx="2033322" cy="21277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5">
              <a:latin typeface="+mn-ea"/>
              <a:cs typeface="+mn-ea"/>
            </a:endParaRPr>
          </a:p>
        </p:txBody>
      </p:sp>
      <p:sp>
        <p:nvSpPr>
          <p:cNvPr id="42" name="Rectangle 41"/>
          <p:cNvSpPr/>
          <p:nvPr/>
        </p:nvSpPr>
        <p:spPr>
          <a:xfrm>
            <a:off x="884232" y="3735334"/>
            <a:ext cx="4130877" cy="21277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dirty="0">
              <a:solidFill>
                <a:schemeClr val="bg1"/>
              </a:solidFill>
              <a:latin typeface="+mn-ea"/>
              <a:cs typeface="+mn-ea"/>
            </a:endParaRPr>
          </a:p>
        </p:txBody>
      </p:sp>
      <p:sp>
        <p:nvSpPr>
          <p:cNvPr id="44" name="Rectangle 43"/>
          <p:cNvSpPr/>
          <p:nvPr/>
        </p:nvSpPr>
        <p:spPr>
          <a:xfrm>
            <a:off x="5079342" y="3735333"/>
            <a:ext cx="2033322" cy="21277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dirty="0">
              <a:solidFill>
                <a:schemeClr val="bg1"/>
              </a:solidFill>
              <a:latin typeface="+mn-ea"/>
              <a:cs typeface="+mn-ea"/>
            </a:endParaRPr>
          </a:p>
        </p:txBody>
      </p:sp>
      <p:sp>
        <p:nvSpPr>
          <p:cNvPr id="48" name="Rectangle 47"/>
          <p:cNvSpPr/>
          <p:nvPr/>
        </p:nvSpPr>
        <p:spPr>
          <a:xfrm>
            <a:off x="9274454" y="3735333"/>
            <a:ext cx="2033322" cy="21277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200" dirty="0">
                <a:solidFill>
                  <a:schemeClr val="bg1"/>
                </a:solidFill>
                <a:latin typeface="+mn-ea"/>
                <a:cs typeface="+mn-ea"/>
              </a:rPr>
              <a:t>2017</a:t>
            </a:r>
            <a:endParaRPr lang="en-AU" sz="3200" dirty="0">
              <a:solidFill>
                <a:schemeClr val="bg1"/>
              </a:solidFill>
              <a:latin typeface="+mn-ea"/>
              <a:cs typeface="+mn-ea"/>
            </a:endParaRPr>
          </a:p>
        </p:txBody>
      </p:sp>
      <p:sp>
        <p:nvSpPr>
          <p:cNvPr id="51" name="TextBox 50"/>
          <p:cNvSpPr txBox="1"/>
          <p:nvPr/>
        </p:nvSpPr>
        <p:spPr>
          <a:xfrm>
            <a:off x="5341881" y="2082661"/>
            <a:ext cx="1508244" cy="215444"/>
          </a:xfrm>
          <a:prstGeom prst="rect">
            <a:avLst/>
          </a:prstGeom>
          <a:noFill/>
        </p:spPr>
        <p:txBody>
          <a:bodyPr wrap="square" lIns="0" tIns="0" rIns="0" bIns="0" rtlCol="0" anchor="ctr">
            <a:spAutoFit/>
          </a:bodyPr>
          <a:lstStyle/>
          <a:p>
            <a:pPr algn="ctr"/>
            <a:r>
              <a:rPr lang="zh-CN" altLang="en-US" sz="1400" dirty="0">
                <a:solidFill>
                  <a:schemeClr val="bg1"/>
                </a:solidFill>
                <a:latin typeface="+mn-ea"/>
                <a:cs typeface="+mn-ea"/>
              </a:rPr>
              <a:t>员工界面</a:t>
            </a:r>
            <a:endParaRPr lang="en-AU" sz="1400" dirty="0">
              <a:solidFill>
                <a:schemeClr val="bg1"/>
              </a:solidFill>
              <a:latin typeface="+mn-ea"/>
              <a:cs typeface="+mn-ea"/>
            </a:endParaRPr>
          </a:p>
        </p:txBody>
      </p:sp>
      <p:sp>
        <p:nvSpPr>
          <p:cNvPr id="52" name="Text Placeholder 32"/>
          <p:cNvSpPr txBox="1"/>
          <p:nvPr/>
        </p:nvSpPr>
        <p:spPr>
          <a:xfrm>
            <a:off x="5341881" y="2394629"/>
            <a:ext cx="1508244"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900" dirty="0">
                <a:solidFill>
                  <a:schemeClr val="bg1"/>
                </a:solidFill>
                <a:latin typeface="+mn-ea"/>
                <a:cs typeface="+mn-ea"/>
              </a:rPr>
              <a:t>此处添加详细文本描述，建议与标题相关并符合整体语言风格，语言描述尽量简洁生动。</a:t>
            </a:r>
            <a:endParaRPr lang="en-US" sz="900" dirty="0">
              <a:solidFill>
                <a:schemeClr val="bg1"/>
              </a:solidFill>
              <a:latin typeface="+mn-ea"/>
              <a:cs typeface="+mn-ea"/>
            </a:endParaRPr>
          </a:p>
        </p:txBody>
      </p:sp>
      <p:grpSp>
        <p:nvGrpSpPr>
          <p:cNvPr id="53" name="Group 52"/>
          <p:cNvGrpSpPr/>
          <p:nvPr/>
        </p:nvGrpSpPr>
        <p:grpSpPr>
          <a:xfrm>
            <a:off x="9532380" y="1887625"/>
            <a:ext cx="1607227" cy="1411025"/>
            <a:chOff x="1100840" y="4361428"/>
            <a:chExt cx="1607434" cy="1411025"/>
          </a:xfrm>
        </p:grpSpPr>
        <p:sp>
          <p:nvSpPr>
            <p:cNvPr id="54" name="Oval 53"/>
            <p:cNvSpPr>
              <a:spLocks noChangeAspect="1"/>
            </p:cNvSpPr>
            <p:nvPr/>
          </p:nvSpPr>
          <p:spPr>
            <a:xfrm>
              <a:off x="1100840" y="4386843"/>
              <a:ext cx="548640" cy="548640"/>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4"/>
                </a:solidFill>
                <a:latin typeface="+mn-ea"/>
                <a:cs typeface="+mn-ea"/>
              </a:endParaRPr>
            </a:p>
          </p:txBody>
        </p:sp>
        <p:sp>
          <p:nvSpPr>
            <p:cNvPr id="55" name="TextBox 54"/>
            <p:cNvSpPr txBox="1"/>
            <p:nvPr/>
          </p:nvSpPr>
          <p:spPr>
            <a:xfrm>
              <a:off x="1678826" y="4361428"/>
              <a:ext cx="1029448" cy="400110"/>
            </a:xfrm>
            <a:prstGeom prst="rect">
              <a:avLst/>
            </a:prstGeom>
            <a:noFill/>
          </p:spPr>
          <p:txBody>
            <a:bodyPr wrap="none" rtlCol="0">
              <a:spAutoFit/>
            </a:bodyPr>
            <a:lstStyle/>
            <a:p>
              <a:r>
                <a:rPr lang="en-US" sz="2000" dirty="0">
                  <a:solidFill>
                    <a:schemeClr val="bg1"/>
                  </a:solidFill>
                  <a:latin typeface="+mn-ea"/>
                  <a:cs typeface="+mn-ea"/>
                </a:rPr>
                <a:t>1.90 </a:t>
              </a:r>
              <a:r>
                <a:rPr lang="zh-CN" altLang="en-US" sz="2000" dirty="0">
                  <a:solidFill>
                    <a:schemeClr val="bg1"/>
                  </a:solidFill>
                  <a:latin typeface="+mn-ea"/>
                  <a:cs typeface="+mn-ea"/>
                </a:rPr>
                <a:t>万</a:t>
              </a:r>
              <a:endParaRPr lang="en-US" sz="2000" dirty="0">
                <a:solidFill>
                  <a:schemeClr val="bg1"/>
                </a:solidFill>
                <a:latin typeface="+mn-ea"/>
                <a:cs typeface="+mn-ea"/>
              </a:endParaRPr>
            </a:p>
          </p:txBody>
        </p:sp>
        <p:sp>
          <p:nvSpPr>
            <p:cNvPr id="56" name="Oval 55"/>
            <p:cNvSpPr>
              <a:spLocks noChangeAspect="1"/>
            </p:cNvSpPr>
            <p:nvPr/>
          </p:nvSpPr>
          <p:spPr>
            <a:xfrm>
              <a:off x="1100840" y="5223813"/>
              <a:ext cx="548640" cy="548640"/>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4"/>
                </a:solidFill>
                <a:latin typeface="+mn-ea"/>
                <a:cs typeface="+mn-ea"/>
              </a:endParaRPr>
            </a:p>
          </p:txBody>
        </p:sp>
        <p:sp>
          <p:nvSpPr>
            <p:cNvPr id="57" name="TextBox 56"/>
            <p:cNvSpPr txBox="1"/>
            <p:nvPr/>
          </p:nvSpPr>
          <p:spPr>
            <a:xfrm>
              <a:off x="1678826" y="5198398"/>
              <a:ext cx="1029448" cy="400110"/>
            </a:xfrm>
            <a:prstGeom prst="rect">
              <a:avLst/>
            </a:prstGeom>
            <a:noFill/>
          </p:spPr>
          <p:txBody>
            <a:bodyPr wrap="none" rtlCol="0">
              <a:spAutoFit/>
            </a:bodyPr>
            <a:lstStyle/>
            <a:p>
              <a:r>
                <a:rPr lang="en-US" sz="2000" dirty="0">
                  <a:solidFill>
                    <a:schemeClr val="bg1"/>
                  </a:solidFill>
                  <a:latin typeface="+mn-ea"/>
                  <a:cs typeface="+mn-ea"/>
                </a:rPr>
                <a:t>2.07 </a:t>
              </a:r>
              <a:r>
                <a:rPr lang="zh-CN" altLang="en-US" sz="2000" dirty="0">
                  <a:solidFill>
                    <a:schemeClr val="bg1"/>
                  </a:solidFill>
                  <a:latin typeface="+mn-ea"/>
                  <a:cs typeface="+mn-ea"/>
                </a:rPr>
                <a:t>万</a:t>
              </a:r>
              <a:endParaRPr lang="en-US" sz="2000" dirty="0">
                <a:solidFill>
                  <a:schemeClr val="bg1"/>
                </a:solidFill>
                <a:latin typeface="+mn-ea"/>
                <a:cs typeface="+mn-ea"/>
              </a:endParaRPr>
            </a:p>
          </p:txBody>
        </p:sp>
        <p:sp>
          <p:nvSpPr>
            <p:cNvPr id="58" name="Rectangle 57"/>
            <p:cNvSpPr/>
            <p:nvPr/>
          </p:nvSpPr>
          <p:spPr>
            <a:xfrm>
              <a:off x="1780499" y="4743583"/>
              <a:ext cx="512960" cy="153888"/>
            </a:xfrm>
            <a:prstGeom prst="rect">
              <a:avLst/>
            </a:prstGeom>
          </p:spPr>
          <p:txBody>
            <a:bodyPr wrap="none" lIns="0" tIns="0" rIns="0" bIns="0">
              <a:spAutoFit/>
            </a:bodyPr>
            <a:lstStyle/>
            <a:p>
              <a:r>
                <a:rPr lang="zh-CN" altLang="en-US" sz="1000" dirty="0">
                  <a:solidFill>
                    <a:schemeClr val="bg1"/>
                  </a:solidFill>
                  <a:latin typeface="+mn-ea"/>
                  <a:cs typeface="+mn-ea"/>
                </a:rPr>
                <a:t>男性用户</a:t>
              </a:r>
              <a:endParaRPr lang="en-US" sz="1000" dirty="0">
                <a:solidFill>
                  <a:schemeClr val="bg1"/>
                </a:solidFill>
                <a:latin typeface="+mn-ea"/>
                <a:cs typeface="+mn-ea"/>
              </a:endParaRPr>
            </a:p>
          </p:txBody>
        </p:sp>
        <p:sp>
          <p:nvSpPr>
            <p:cNvPr id="59" name="Rectangle 58"/>
            <p:cNvSpPr/>
            <p:nvPr/>
          </p:nvSpPr>
          <p:spPr>
            <a:xfrm>
              <a:off x="1780499" y="5569932"/>
              <a:ext cx="512960" cy="153888"/>
            </a:xfrm>
            <a:prstGeom prst="rect">
              <a:avLst/>
            </a:prstGeom>
          </p:spPr>
          <p:txBody>
            <a:bodyPr wrap="none" lIns="0" tIns="0" rIns="0" bIns="0">
              <a:spAutoFit/>
            </a:bodyPr>
            <a:lstStyle/>
            <a:p>
              <a:r>
                <a:rPr lang="zh-CN" altLang="en-US" sz="1000" dirty="0">
                  <a:solidFill>
                    <a:schemeClr val="bg1"/>
                  </a:solidFill>
                  <a:latin typeface="+mn-ea"/>
                  <a:cs typeface="+mn-ea"/>
                </a:rPr>
                <a:t>女性用户</a:t>
              </a:r>
              <a:endParaRPr lang="en-US" sz="1000" dirty="0">
                <a:solidFill>
                  <a:schemeClr val="bg1"/>
                </a:solidFill>
                <a:latin typeface="+mn-ea"/>
                <a:cs typeface="+mn-ea"/>
              </a:endParaRPr>
            </a:p>
          </p:txBody>
        </p:sp>
      </p:grpSp>
      <p:sp>
        <p:nvSpPr>
          <p:cNvPr id="60" name="Text Placeholder 32"/>
          <p:cNvSpPr txBox="1"/>
          <p:nvPr/>
        </p:nvSpPr>
        <p:spPr>
          <a:xfrm>
            <a:off x="1284046" y="4122674"/>
            <a:ext cx="3364345" cy="141659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ü"/>
            </a:pPr>
            <a:r>
              <a:rPr lang="zh-CN" altLang="en-US" sz="1000" dirty="0">
                <a:solidFill>
                  <a:schemeClr val="bg1"/>
                </a:solidFill>
                <a:latin typeface="+mn-ea"/>
                <a:cs typeface="+mn-ea"/>
              </a:rPr>
              <a:t>此处添加详细文本描述，建议与标题相关并符合整体语言风格，语言描述尽量简洁生动。</a:t>
            </a:r>
            <a:endParaRPr lang="en-US" altLang="zh-CN" sz="1000" dirty="0">
              <a:solidFill>
                <a:schemeClr val="bg1"/>
              </a:solidFill>
              <a:latin typeface="+mn-ea"/>
              <a:cs typeface="+mn-ea"/>
            </a:endParaRPr>
          </a:p>
          <a:p>
            <a:pPr>
              <a:lnSpc>
                <a:spcPct val="150000"/>
              </a:lnSpc>
              <a:buFont typeface="Wingdings" panose="05000000000000000000" pitchFamily="2" charset="2"/>
              <a:buChar char="ü"/>
            </a:pPr>
            <a:r>
              <a:rPr lang="zh-CN" altLang="en-US" sz="1000" dirty="0">
                <a:solidFill>
                  <a:schemeClr val="bg1"/>
                </a:solidFill>
                <a:latin typeface="+mn-ea"/>
                <a:cs typeface="+mn-ea"/>
              </a:rPr>
              <a:t>尽量将每页幻灯片的字数控制在</a:t>
            </a:r>
            <a:r>
              <a:rPr lang="en-US" altLang="zh-CN" sz="1000" dirty="0">
                <a:solidFill>
                  <a:schemeClr val="bg1"/>
                </a:solidFill>
                <a:latin typeface="+mn-ea"/>
                <a:cs typeface="+mn-ea"/>
              </a:rPr>
              <a:t>200</a:t>
            </a:r>
            <a:r>
              <a:rPr lang="zh-CN" altLang="en-US" sz="1000" dirty="0">
                <a:solidFill>
                  <a:schemeClr val="bg1"/>
                </a:solidFill>
                <a:latin typeface="+mn-ea"/>
                <a:cs typeface="+mn-ea"/>
              </a:rPr>
              <a:t>字以内，据统计每页幻灯片的最好控制在</a:t>
            </a:r>
            <a:r>
              <a:rPr lang="en-US" altLang="zh-CN" sz="1000" dirty="0">
                <a:solidFill>
                  <a:schemeClr val="bg1"/>
                </a:solidFill>
                <a:latin typeface="+mn-ea"/>
                <a:cs typeface="+mn-ea"/>
              </a:rPr>
              <a:t>5</a:t>
            </a:r>
            <a:r>
              <a:rPr lang="zh-CN" altLang="en-US" sz="1000" dirty="0">
                <a:solidFill>
                  <a:schemeClr val="bg1"/>
                </a:solidFill>
                <a:latin typeface="+mn-ea"/>
                <a:cs typeface="+mn-ea"/>
              </a:rPr>
              <a:t>分钟之内。</a:t>
            </a:r>
            <a:endParaRPr lang="en-US" altLang="zh-CN" sz="1000" dirty="0">
              <a:solidFill>
                <a:schemeClr val="bg1"/>
              </a:solidFill>
              <a:latin typeface="+mn-ea"/>
              <a:cs typeface="+mn-ea"/>
            </a:endParaRPr>
          </a:p>
          <a:p>
            <a:pPr>
              <a:lnSpc>
                <a:spcPct val="150000"/>
              </a:lnSpc>
              <a:buFont typeface="Wingdings" panose="05000000000000000000" pitchFamily="2" charset="2"/>
              <a:buChar char="ü"/>
            </a:pPr>
            <a:r>
              <a:rPr lang="zh-CN" altLang="en-US" sz="1000" dirty="0">
                <a:solidFill>
                  <a:schemeClr val="bg1"/>
                </a:solidFill>
                <a:latin typeface="+mn-ea"/>
                <a:cs typeface="+mn-ea"/>
              </a:rPr>
              <a:t>此处添加详细文本描述，建议与标题相关并符合整体语言风格，语言描述尽量简洁生动。</a:t>
            </a:r>
            <a:endParaRPr lang="zh-CN" altLang="en-US" sz="1000" dirty="0">
              <a:solidFill>
                <a:schemeClr val="bg1"/>
              </a:solidFill>
              <a:latin typeface="+mn-ea"/>
              <a:cs typeface="+mn-ea"/>
            </a:endParaRPr>
          </a:p>
        </p:txBody>
      </p:sp>
      <p:sp>
        <p:nvSpPr>
          <p:cNvPr id="61" name="Text Placeholder 32"/>
          <p:cNvSpPr txBox="1"/>
          <p:nvPr/>
        </p:nvSpPr>
        <p:spPr>
          <a:xfrm>
            <a:off x="7402107" y="2644797"/>
            <a:ext cx="1609811" cy="2676512"/>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buNone/>
            </a:pPr>
            <a:r>
              <a:rPr lang="zh-CN" altLang="en-US" sz="1000" dirty="0">
                <a:solidFill>
                  <a:schemeClr val="bg1"/>
                </a:solidFill>
                <a:latin typeface="+mn-ea"/>
                <a:cs typeface="+mn-ea"/>
              </a:rPr>
              <a:t>此处添加详细文本描述，建议与标题相关并符合整体语言风格，语言描述尽量简洁生动。尽量将每页幻灯片的字数控制在</a:t>
            </a:r>
            <a:r>
              <a:rPr lang="en-US" altLang="zh-CN" sz="1000" dirty="0">
                <a:solidFill>
                  <a:schemeClr val="bg1"/>
                </a:solidFill>
                <a:latin typeface="+mn-ea"/>
                <a:cs typeface="+mn-ea"/>
              </a:rPr>
              <a:t>200</a:t>
            </a:r>
            <a:r>
              <a:rPr lang="zh-CN" altLang="en-US" sz="1000" dirty="0">
                <a:solidFill>
                  <a:schemeClr val="bg1"/>
                </a:solidFill>
                <a:latin typeface="+mn-ea"/>
                <a:cs typeface="+mn-ea"/>
              </a:rPr>
              <a:t>字以内，据统计每页幻灯片的最好控制在</a:t>
            </a:r>
            <a:r>
              <a:rPr lang="en-US" altLang="zh-CN" sz="1000" dirty="0">
                <a:solidFill>
                  <a:schemeClr val="bg1"/>
                </a:solidFill>
                <a:latin typeface="+mn-ea"/>
                <a:cs typeface="+mn-ea"/>
              </a:rPr>
              <a:t>5</a:t>
            </a:r>
            <a:r>
              <a:rPr lang="zh-CN" altLang="en-US" sz="1000" dirty="0">
                <a:solidFill>
                  <a:schemeClr val="bg1"/>
                </a:solidFill>
                <a:latin typeface="+mn-ea"/>
                <a:cs typeface="+mn-ea"/>
              </a:rPr>
              <a:t>分钟之内。此处添加详细文本描述，建议与标题相关并符合整体语言风格，语言描述尽量简洁生动。尽量将每页幻灯片的字数控制在</a:t>
            </a:r>
            <a:r>
              <a:rPr lang="en-US" altLang="zh-CN" sz="1000" dirty="0">
                <a:solidFill>
                  <a:schemeClr val="bg1"/>
                </a:solidFill>
                <a:latin typeface="+mn-ea"/>
                <a:cs typeface="+mn-ea"/>
              </a:rPr>
              <a:t>200</a:t>
            </a:r>
            <a:r>
              <a:rPr lang="zh-CN" altLang="en-US" sz="1000" dirty="0">
                <a:solidFill>
                  <a:schemeClr val="bg1"/>
                </a:solidFill>
                <a:latin typeface="+mn-ea"/>
                <a:cs typeface="+mn-ea"/>
              </a:rPr>
              <a:t>字以内，据统计每页幻灯片的最好控制在</a:t>
            </a:r>
            <a:r>
              <a:rPr lang="en-US" altLang="zh-CN" sz="1000" dirty="0">
                <a:solidFill>
                  <a:schemeClr val="bg1"/>
                </a:solidFill>
                <a:latin typeface="+mn-ea"/>
                <a:cs typeface="+mn-ea"/>
              </a:rPr>
              <a:t>5</a:t>
            </a:r>
            <a:r>
              <a:rPr lang="zh-CN" altLang="en-US" sz="1000" dirty="0">
                <a:solidFill>
                  <a:schemeClr val="bg1"/>
                </a:solidFill>
                <a:latin typeface="+mn-ea"/>
                <a:cs typeface="+mn-ea"/>
              </a:rPr>
              <a:t>分钟之内。</a:t>
            </a:r>
            <a:endParaRPr lang="zh-CN" altLang="en-US" sz="1000" dirty="0">
              <a:solidFill>
                <a:schemeClr val="bg1"/>
              </a:solidFill>
              <a:latin typeface="+mn-ea"/>
              <a:cs typeface="+mn-ea"/>
            </a:endParaRPr>
          </a:p>
        </p:txBody>
      </p:sp>
      <p:sp>
        <p:nvSpPr>
          <p:cNvPr id="62" name="Rectangle 61"/>
          <p:cNvSpPr/>
          <p:nvPr/>
        </p:nvSpPr>
        <p:spPr>
          <a:xfrm>
            <a:off x="7879251" y="1564342"/>
            <a:ext cx="1107852" cy="1200329"/>
          </a:xfrm>
          <a:prstGeom prst="rect">
            <a:avLst/>
          </a:prstGeom>
        </p:spPr>
        <p:txBody>
          <a:bodyPr wrap="none">
            <a:spAutoFit/>
          </a:bodyPr>
          <a:lstStyle/>
          <a:p>
            <a:r>
              <a:rPr lang="en-US" sz="7200" dirty="0">
                <a:solidFill>
                  <a:schemeClr val="bg1"/>
                </a:solidFill>
                <a:latin typeface="+mn-ea"/>
                <a:cs typeface="+mn-ea"/>
              </a:rPr>
              <a:t>❞</a:t>
            </a:r>
            <a:endParaRPr lang="id-ID" sz="7200" dirty="0">
              <a:solidFill>
                <a:schemeClr val="bg1"/>
              </a:solidFill>
              <a:latin typeface="+mn-ea"/>
              <a:cs typeface="+mn-ea"/>
            </a:endParaRPr>
          </a:p>
        </p:txBody>
      </p:sp>
      <p:grpSp>
        <p:nvGrpSpPr>
          <p:cNvPr id="26" name="组合 25"/>
          <p:cNvGrpSpPr/>
          <p:nvPr/>
        </p:nvGrpSpPr>
        <p:grpSpPr>
          <a:xfrm>
            <a:off x="9723636" y="1995724"/>
            <a:ext cx="162534" cy="383271"/>
            <a:chOff x="10488011" y="3227671"/>
            <a:chExt cx="162555" cy="383271"/>
          </a:xfrm>
          <a:solidFill>
            <a:schemeClr val="accent4"/>
          </a:solidFill>
        </p:grpSpPr>
        <p:sp>
          <p:nvSpPr>
            <p:cNvPr id="27" name="Freeform 290"/>
            <p:cNvSpPr/>
            <p:nvPr/>
          </p:nvSpPr>
          <p:spPr bwMode="auto">
            <a:xfrm>
              <a:off x="10488011" y="3311186"/>
              <a:ext cx="162555" cy="299756"/>
            </a:xfrm>
            <a:custGeom>
              <a:avLst/>
              <a:gdLst>
                <a:gd name="T0" fmla="*/ 65 w 75"/>
                <a:gd name="T1" fmla="*/ 0 h 139"/>
                <a:gd name="T2" fmla="*/ 9 w 75"/>
                <a:gd name="T3" fmla="*/ 0 h 139"/>
                <a:gd name="T4" fmla="*/ 0 w 75"/>
                <a:gd name="T5" fmla="*/ 10 h 139"/>
                <a:gd name="T6" fmla="*/ 2 w 75"/>
                <a:gd name="T7" fmla="*/ 71 h 139"/>
                <a:gd name="T8" fmla="*/ 10 w 75"/>
                <a:gd name="T9" fmla="*/ 83 h 139"/>
                <a:gd name="T10" fmla="*/ 12 w 75"/>
                <a:gd name="T11" fmla="*/ 127 h 139"/>
                <a:gd name="T12" fmla="*/ 18 w 75"/>
                <a:gd name="T13" fmla="*/ 136 h 139"/>
                <a:gd name="T14" fmla="*/ 31 w 75"/>
                <a:gd name="T15" fmla="*/ 139 h 139"/>
                <a:gd name="T16" fmla="*/ 31 w 75"/>
                <a:gd name="T17" fmla="*/ 102 h 139"/>
                <a:gd name="T18" fmla="*/ 33 w 75"/>
                <a:gd name="T19" fmla="*/ 93 h 139"/>
                <a:gd name="T20" fmla="*/ 42 w 75"/>
                <a:gd name="T21" fmla="*/ 93 h 139"/>
                <a:gd name="T22" fmla="*/ 43 w 75"/>
                <a:gd name="T23" fmla="*/ 102 h 139"/>
                <a:gd name="T24" fmla="*/ 44 w 75"/>
                <a:gd name="T25" fmla="*/ 139 h 139"/>
                <a:gd name="T26" fmla="*/ 56 w 75"/>
                <a:gd name="T27" fmla="*/ 136 h 139"/>
                <a:gd name="T28" fmla="*/ 63 w 75"/>
                <a:gd name="T29" fmla="*/ 127 h 139"/>
                <a:gd name="T30" fmla="*/ 64 w 75"/>
                <a:gd name="T31" fmla="*/ 83 h 139"/>
                <a:gd name="T32" fmla="*/ 73 w 75"/>
                <a:gd name="T33" fmla="*/ 71 h 139"/>
                <a:gd name="T34" fmla="*/ 75 w 75"/>
                <a:gd name="T35" fmla="*/ 10 h 139"/>
                <a:gd name="T36" fmla="*/ 65 w 75"/>
                <a:gd name="T37"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139">
                  <a:moveTo>
                    <a:pt x="65" y="0"/>
                  </a:moveTo>
                  <a:cubicBezTo>
                    <a:pt x="47" y="0"/>
                    <a:pt x="28" y="0"/>
                    <a:pt x="9" y="0"/>
                  </a:cubicBezTo>
                  <a:cubicBezTo>
                    <a:pt x="4" y="0"/>
                    <a:pt x="0" y="5"/>
                    <a:pt x="0" y="10"/>
                  </a:cubicBezTo>
                  <a:cubicBezTo>
                    <a:pt x="0" y="30"/>
                    <a:pt x="1" y="51"/>
                    <a:pt x="2" y="71"/>
                  </a:cubicBezTo>
                  <a:cubicBezTo>
                    <a:pt x="2" y="76"/>
                    <a:pt x="6" y="82"/>
                    <a:pt x="10" y="83"/>
                  </a:cubicBezTo>
                  <a:cubicBezTo>
                    <a:pt x="11" y="98"/>
                    <a:pt x="11" y="112"/>
                    <a:pt x="12" y="127"/>
                  </a:cubicBezTo>
                  <a:cubicBezTo>
                    <a:pt x="12" y="131"/>
                    <a:pt x="15" y="135"/>
                    <a:pt x="18" y="136"/>
                  </a:cubicBezTo>
                  <a:cubicBezTo>
                    <a:pt x="23" y="137"/>
                    <a:pt x="27" y="138"/>
                    <a:pt x="31" y="139"/>
                  </a:cubicBezTo>
                  <a:cubicBezTo>
                    <a:pt x="31" y="126"/>
                    <a:pt x="31" y="114"/>
                    <a:pt x="31" y="102"/>
                  </a:cubicBezTo>
                  <a:cubicBezTo>
                    <a:pt x="31" y="98"/>
                    <a:pt x="32" y="94"/>
                    <a:pt x="33" y="93"/>
                  </a:cubicBezTo>
                  <a:cubicBezTo>
                    <a:pt x="36" y="89"/>
                    <a:pt x="39" y="89"/>
                    <a:pt x="42" y="93"/>
                  </a:cubicBezTo>
                  <a:cubicBezTo>
                    <a:pt x="43" y="94"/>
                    <a:pt x="43" y="98"/>
                    <a:pt x="43" y="102"/>
                  </a:cubicBezTo>
                  <a:cubicBezTo>
                    <a:pt x="43" y="114"/>
                    <a:pt x="43" y="126"/>
                    <a:pt x="44" y="139"/>
                  </a:cubicBezTo>
                  <a:cubicBezTo>
                    <a:pt x="48" y="138"/>
                    <a:pt x="52" y="137"/>
                    <a:pt x="56" y="136"/>
                  </a:cubicBezTo>
                  <a:cubicBezTo>
                    <a:pt x="60" y="135"/>
                    <a:pt x="63" y="131"/>
                    <a:pt x="63" y="127"/>
                  </a:cubicBezTo>
                  <a:cubicBezTo>
                    <a:pt x="63" y="112"/>
                    <a:pt x="64" y="98"/>
                    <a:pt x="64" y="83"/>
                  </a:cubicBezTo>
                  <a:cubicBezTo>
                    <a:pt x="69" y="82"/>
                    <a:pt x="72" y="76"/>
                    <a:pt x="73" y="71"/>
                  </a:cubicBezTo>
                  <a:cubicBezTo>
                    <a:pt x="73" y="51"/>
                    <a:pt x="74" y="30"/>
                    <a:pt x="75" y="10"/>
                  </a:cubicBezTo>
                  <a:cubicBezTo>
                    <a:pt x="75" y="5"/>
                    <a:pt x="71" y="0"/>
                    <a:pt x="6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28" name="Oval 291"/>
            <p:cNvSpPr>
              <a:spLocks noChangeArrowheads="1"/>
            </p:cNvSpPr>
            <p:nvPr/>
          </p:nvSpPr>
          <p:spPr bwMode="auto">
            <a:xfrm>
              <a:off x="10531259" y="3227671"/>
              <a:ext cx="74566" cy="7605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grpSp>
        <p:nvGrpSpPr>
          <p:cNvPr id="29" name="组合 28"/>
          <p:cNvGrpSpPr/>
          <p:nvPr/>
        </p:nvGrpSpPr>
        <p:grpSpPr>
          <a:xfrm>
            <a:off x="9693814" y="2855375"/>
            <a:ext cx="222179" cy="372830"/>
            <a:chOff x="9749806" y="3232145"/>
            <a:chExt cx="222208" cy="372830"/>
          </a:xfrm>
          <a:solidFill>
            <a:schemeClr val="accent4"/>
          </a:solidFill>
        </p:grpSpPr>
        <p:sp>
          <p:nvSpPr>
            <p:cNvPr id="30" name="Freeform 292"/>
            <p:cNvSpPr/>
            <p:nvPr/>
          </p:nvSpPr>
          <p:spPr bwMode="auto">
            <a:xfrm>
              <a:off x="9749806" y="3312676"/>
              <a:ext cx="222208" cy="292299"/>
            </a:xfrm>
            <a:custGeom>
              <a:avLst/>
              <a:gdLst>
                <a:gd name="T0" fmla="*/ 100 w 103"/>
                <a:gd name="T1" fmla="*/ 46 h 135"/>
                <a:gd name="T2" fmla="*/ 73 w 103"/>
                <a:gd name="T3" fmla="*/ 10 h 135"/>
                <a:gd name="T4" fmla="*/ 68 w 103"/>
                <a:gd name="T5" fmla="*/ 5 h 135"/>
                <a:gd name="T6" fmla="*/ 66 w 103"/>
                <a:gd name="T7" fmla="*/ 3 h 135"/>
                <a:gd name="T8" fmla="*/ 37 w 103"/>
                <a:gd name="T9" fmla="*/ 3 h 135"/>
                <a:gd name="T10" fmla="*/ 36 w 103"/>
                <a:gd name="T11" fmla="*/ 4 h 135"/>
                <a:gd name="T12" fmla="*/ 30 w 103"/>
                <a:gd name="T13" fmla="*/ 10 h 135"/>
                <a:gd name="T14" fmla="*/ 3 w 103"/>
                <a:gd name="T15" fmla="*/ 46 h 135"/>
                <a:gd name="T16" fmla="*/ 0 w 103"/>
                <a:gd name="T17" fmla="*/ 52 h 135"/>
                <a:gd name="T18" fmla="*/ 8 w 103"/>
                <a:gd name="T19" fmla="*/ 58 h 135"/>
                <a:gd name="T20" fmla="*/ 13 w 103"/>
                <a:gd name="T21" fmla="*/ 53 h 135"/>
                <a:gd name="T22" fmla="*/ 23 w 103"/>
                <a:gd name="T23" fmla="*/ 40 h 135"/>
                <a:gd name="T24" fmla="*/ 13 w 103"/>
                <a:gd name="T25" fmla="*/ 75 h 135"/>
                <a:gd name="T26" fmla="*/ 21 w 103"/>
                <a:gd name="T27" fmla="*/ 86 h 135"/>
                <a:gd name="T28" fmla="*/ 25 w 103"/>
                <a:gd name="T29" fmla="*/ 86 h 135"/>
                <a:gd name="T30" fmla="*/ 26 w 103"/>
                <a:gd name="T31" fmla="*/ 125 h 135"/>
                <a:gd name="T32" fmla="*/ 33 w 103"/>
                <a:gd name="T33" fmla="*/ 134 h 135"/>
                <a:gd name="T34" fmla="*/ 37 w 103"/>
                <a:gd name="T35" fmla="*/ 135 h 135"/>
                <a:gd name="T36" fmla="*/ 43 w 103"/>
                <a:gd name="T37" fmla="*/ 100 h 135"/>
                <a:gd name="T38" fmla="*/ 46 w 103"/>
                <a:gd name="T39" fmla="*/ 91 h 135"/>
                <a:gd name="T40" fmla="*/ 57 w 103"/>
                <a:gd name="T41" fmla="*/ 91 h 135"/>
                <a:gd name="T42" fmla="*/ 60 w 103"/>
                <a:gd name="T43" fmla="*/ 100 h 135"/>
                <a:gd name="T44" fmla="*/ 66 w 103"/>
                <a:gd name="T45" fmla="*/ 135 h 135"/>
                <a:gd name="T46" fmla="*/ 71 w 103"/>
                <a:gd name="T47" fmla="*/ 134 h 135"/>
                <a:gd name="T48" fmla="*/ 77 w 103"/>
                <a:gd name="T49" fmla="*/ 125 h 135"/>
                <a:gd name="T50" fmla="*/ 79 w 103"/>
                <a:gd name="T51" fmla="*/ 86 h 135"/>
                <a:gd name="T52" fmla="*/ 82 w 103"/>
                <a:gd name="T53" fmla="*/ 86 h 135"/>
                <a:gd name="T54" fmla="*/ 90 w 103"/>
                <a:gd name="T55" fmla="*/ 75 h 135"/>
                <a:gd name="T56" fmla="*/ 81 w 103"/>
                <a:gd name="T57" fmla="*/ 41 h 135"/>
                <a:gd name="T58" fmla="*/ 90 w 103"/>
                <a:gd name="T59" fmla="*/ 53 h 135"/>
                <a:gd name="T60" fmla="*/ 95 w 103"/>
                <a:gd name="T61" fmla="*/ 58 h 135"/>
                <a:gd name="T62" fmla="*/ 103 w 103"/>
                <a:gd name="T63" fmla="*/ 52 h 135"/>
                <a:gd name="T64" fmla="*/ 100 w 103"/>
                <a:gd name="T65" fmla="*/ 4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3" h="135">
                  <a:moveTo>
                    <a:pt x="100" y="46"/>
                  </a:moveTo>
                  <a:cubicBezTo>
                    <a:pt x="91" y="34"/>
                    <a:pt x="82" y="22"/>
                    <a:pt x="73" y="10"/>
                  </a:cubicBezTo>
                  <a:cubicBezTo>
                    <a:pt x="71" y="8"/>
                    <a:pt x="69" y="6"/>
                    <a:pt x="68" y="5"/>
                  </a:cubicBezTo>
                  <a:cubicBezTo>
                    <a:pt x="67" y="4"/>
                    <a:pt x="66" y="4"/>
                    <a:pt x="66" y="3"/>
                  </a:cubicBezTo>
                  <a:cubicBezTo>
                    <a:pt x="56" y="0"/>
                    <a:pt x="48" y="0"/>
                    <a:pt x="37" y="3"/>
                  </a:cubicBezTo>
                  <a:cubicBezTo>
                    <a:pt x="37" y="4"/>
                    <a:pt x="37" y="4"/>
                    <a:pt x="36" y="4"/>
                  </a:cubicBezTo>
                  <a:cubicBezTo>
                    <a:pt x="35" y="5"/>
                    <a:pt x="32" y="8"/>
                    <a:pt x="30" y="10"/>
                  </a:cubicBezTo>
                  <a:cubicBezTo>
                    <a:pt x="21" y="22"/>
                    <a:pt x="12" y="34"/>
                    <a:pt x="3" y="46"/>
                  </a:cubicBezTo>
                  <a:cubicBezTo>
                    <a:pt x="1" y="49"/>
                    <a:pt x="0" y="51"/>
                    <a:pt x="0" y="52"/>
                  </a:cubicBezTo>
                  <a:cubicBezTo>
                    <a:pt x="3" y="54"/>
                    <a:pt x="5" y="56"/>
                    <a:pt x="8" y="58"/>
                  </a:cubicBezTo>
                  <a:cubicBezTo>
                    <a:pt x="9" y="58"/>
                    <a:pt x="11" y="56"/>
                    <a:pt x="13" y="53"/>
                  </a:cubicBezTo>
                  <a:cubicBezTo>
                    <a:pt x="17" y="49"/>
                    <a:pt x="20" y="44"/>
                    <a:pt x="23" y="40"/>
                  </a:cubicBezTo>
                  <a:cubicBezTo>
                    <a:pt x="20" y="52"/>
                    <a:pt x="17" y="63"/>
                    <a:pt x="13" y="75"/>
                  </a:cubicBezTo>
                  <a:cubicBezTo>
                    <a:pt x="12" y="79"/>
                    <a:pt x="15" y="85"/>
                    <a:pt x="21" y="86"/>
                  </a:cubicBezTo>
                  <a:cubicBezTo>
                    <a:pt x="22" y="86"/>
                    <a:pt x="24" y="86"/>
                    <a:pt x="25" y="86"/>
                  </a:cubicBezTo>
                  <a:cubicBezTo>
                    <a:pt x="25" y="99"/>
                    <a:pt x="26" y="112"/>
                    <a:pt x="26" y="125"/>
                  </a:cubicBezTo>
                  <a:cubicBezTo>
                    <a:pt x="26" y="129"/>
                    <a:pt x="29" y="133"/>
                    <a:pt x="33" y="134"/>
                  </a:cubicBezTo>
                  <a:cubicBezTo>
                    <a:pt x="34" y="134"/>
                    <a:pt x="36" y="135"/>
                    <a:pt x="37" y="135"/>
                  </a:cubicBezTo>
                  <a:cubicBezTo>
                    <a:pt x="39" y="123"/>
                    <a:pt x="41" y="112"/>
                    <a:pt x="43" y="100"/>
                  </a:cubicBezTo>
                  <a:cubicBezTo>
                    <a:pt x="44" y="96"/>
                    <a:pt x="45" y="92"/>
                    <a:pt x="46" y="91"/>
                  </a:cubicBezTo>
                  <a:cubicBezTo>
                    <a:pt x="50" y="88"/>
                    <a:pt x="53" y="88"/>
                    <a:pt x="57" y="91"/>
                  </a:cubicBezTo>
                  <a:cubicBezTo>
                    <a:pt x="58" y="92"/>
                    <a:pt x="60" y="96"/>
                    <a:pt x="60" y="100"/>
                  </a:cubicBezTo>
                  <a:cubicBezTo>
                    <a:pt x="62" y="112"/>
                    <a:pt x="64" y="123"/>
                    <a:pt x="66" y="135"/>
                  </a:cubicBezTo>
                  <a:cubicBezTo>
                    <a:pt x="68" y="135"/>
                    <a:pt x="69" y="134"/>
                    <a:pt x="71" y="134"/>
                  </a:cubicBezTo>
                  <a:cubicBezTo>
                    <a:pt x="74" y="133"/>
                    <a:pt x="77" y="129"/>
                    <a:pt x="77" y="125"/>
                  </a:cubicBezTo>
                  <a:cubicBezTo>
                    <a:pt x="78" y="112"/>
                    <a:pt x="78" y="99"/>
                    <a:pt x="79" y="86"/>
                  </a:cubicBezTo>
                  <a:cubicBezTo>
                    <a:pt x="80" y="86"/>
                    <a:pt x="81" y="86"/>
                    <a:pt x="82" y="86"/>
                  </a:cubicBezTo>
                  <a:cubicBezTo>
                    <a:pt x="88" y="85"/>
                    <a:pt x="92" y="79"/>
                    <a:pt x="90" y="75"/>
                  </a:cubicBezTo>
                  <a:cubicBezTo>
                    <a:pt x="87" y="63"/>
                    <a:pt x="84" y="52"/>
                    <a:pt x="81" y="41"/>
                  </a:cubicBezTo>
                  <a:cubicBezTo>
                    <a:pt x="84" y="45"/>
                    <a:pt x="87" y="49"/>
                    <a:pt x="90" y="53"/>
                  </a:cubicBezTo>
                  <a:cubicBezTo>
                    <a:pt x="92" y="56"/>
                    <a:pt x="94" y="58"/>
                    <a:pt x="95" y="58"/>
                  </a:cubicBezTo>
                  <a:cubicBezTo>
                    <a:pt x="98" y="56"/>
                    <a:pt x="100" y="54"/>
                    <a:pt x="103" y="52"/>
                  </a:cubicBezTo>
                  <a:cubicBezTo>
                    <a:pt x="103" y="51"/>
                    <a:pt x="102" y="49"/>
                    <a:pt x="100"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31" name="Oval 293"/>
            <p:cNvSpPr>
              <a:spLocks noChangeArrowheads="1"/>
            </p:cNvSpPr>
            <p:nvPr/>
          </p:nvSpPr>
          <p:spPr bwMode="auto">
            <a:xfrm>
              <a:off x="9822881" y="3232145"/>
              <a:ext cx="76058" cy="7605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
        <p:nvSpPr>
          <p:cNvPr id="32" name="Freeform 116"/>
          <p:cNvSpPr>
            <a:spLocks noEditPoints="1"/>
          </p:cNvSpPr>
          <p:nvPr/>
        </p:nvSpPr>
        <p:spPr bwMode="auto">
          <a:xfrm>
            <a:off x="3553680" y="2164552"/>
            <a:ext cx="889536" cy="784986"/>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3" name="Freeform 149"/>
          <p:cNvSpPr/>
          <p:nvPr/>
        </p:nvSpPr>
        <p:spPr bwMode="auto">
          <a:xfrm>
            <a:off x="5644916" y="4392642"/>
            <a:ext cx="829157" cy="813164"/>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500"/>
                                        <p:tgtEl>
                                          <p:spTgt spid="5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500"/>
                                        <p:tgtEl>
                                          <p:spTgt spid="4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34" grpId="0" animBg="1"/>
      <p:bldP spid="35" grpId="0" animBg="1"/>
      <p:bldP spid="36" grpId="0" animBg="1"/>
      <p:bldP spid="39" grpId="0" animBg="1"/>
      <p:bldP spid="42" grpId="0" animBg="1"/>
      <p:bldP spid="44" grpId="0" animBg="1"/>
      <p:bldP spid="4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grpSp>
        <p:nvGrpSpPr>
          <p:cNvPr id="18" name="Group 17"/>
          <p:cNvGrpSpPr/>
          <p:nvPr/>
        </p:nvGrpSpPr>
        <p:grpSpPr>
          <a:xfrm>
            <a:off x="775237" y="1586417"/>
            <a:ext cx="9644722" cy="1266747"/>
            <a:chOff x="598367" y="1620395"/>
            <a:chExt cx="9965327" cy="1308685"/>
          </a:xfrm>
        </p:grpSpPr>
        <p:sp>
          <p:nvSpPr>
            <p:cNvPr id="19" name="Pentagon 18"/>
            <p:cNvSpPr/>
            <p:nvPr/>
          </p:nvSpPr>
          <p:spPr>
            <a:xfrm>
              <a:off x="3948144" y="1986303"/>
              <a:ext cx="6615550" cy="940875"/>
            </a:xfrm>
            <a:prstGeom prst="homePlate">
              <a:avLst>
                <a:gd name="adj" fmla="val 2912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0" name="Rectangle 19"/>
            <p:cNvSpPr/>
            <p:nvPr/>
          </p:nvSpPr>
          <p:spPr>
            <a:xfrm rot="5400000">
              <a:off x="1584320" y="1192424"/>
              <a:ext cx="1115835" cy="19765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1" name="Rectangle 12"/>
            <p:cNvSpPr/>
            <p:nvPr/>
          </p:nvSpPr>
          <p:spPr>
            <a:xfrm rot="5400000">
              <a:off x="2885097" y="1863444"/>
              <a:ext cx="1308685" cy="822587"/>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785"/>
                <a:gd name="connsiteX1-33" fmla="*/ 1736148 w 1736148"/>
                <a:gd name="connsiteY1-34" fmla="*/ 0 h 770785"/>
                <a:gd name="connsiteX2-35" fmla="*/ 1369545 w 1736148"/>
                <a:gd name="connsiteY2-36" fmla="*/ 770785 h 770785"/>
                <a:gd name="connsiteX3-37" fmla="*/ 0 w 1736148"/>
                <a:gd name="connsiteY3-38" fmla="*/ 770497 h 770785"/>
                <a:gd name="connsiteX4-39" fmla="*/ 720148 w 1736148"/>
                <a:gd name="connsiteY4-40" fmla="*/ 0 h 770785"/>
                <a:gd name="connsiteX0-41" fmla="*/ 446799 w 1736148"/>
                <a:gd name="connsiteY0-42" fmla="*/ 0 h 773231"/>
                <a:gd name="connsiteX1-43" fmla="*/ 1736148 w 1736148"/>
                <a:gd name="connsiteY1-44" fmla="*/ 2446 h 773231"/>
                <a:gd name="connsiteX2-45" fmla="*/ 1369545 w 1736148"/>
                <a:gd name="connsiteY2-46" fmla="*/ 773231 h 773231"/>
                <a:gd name="connsiteX3-47" fmla="*/ 0 w 1736148"/>
                <a:gd name="connsiteY3-48" fmla="*/ 772943 h 773231"/>
                <a:gd name="connsiteX4-49" fmla="*/ 446799 w 1736148"/>
                <a:gd name="connsiteY4-50" fmla="*/ 0 h 773231"/>
                <a:gd name="connsiteX0-51" fmla="*/ 446799 w 1605827"/>
                <a:gd name="connsiteY0-52" fmla="*/ 0 h 773231"/>
                <a:gd name="connsiteX1-53" fmla="*/ 1605827 w 1605827"/>
                <a:gd name="connsiteY1-54" fmla="*/ 2446 h 773231"/>
                <a:gd name="connsiteX2-55" fmla="*/ 1369545 w 1605827"/>
                <a:gd name="connsiteY2-56" fmla="*/ 773231 h 773231"/>
                <a:gd name="connsiteX3-57" fmla="*/ 0 w 1605827"/>
                <a:gd name="connsiteY3-58" fmla="*/ 772943 h 773231"/>
                <a:gd name="connsiteX4-59" fmla="*/ 446799 w 1605827"/>
                <a:gd name="connsiteY4-60" fmla="*/ 0 h 77323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05827" h="773231">
                  <a:moveTo>
                    <a:pt x="446799" y="0"/>
                  </a:moveTo>
                  <a:lnTo>
                    <a:pt x="1605827" y="2446"/>
                  </a:lnTo>
                  <a:lnTo>
                    <a:pt x="1369545" y="773231"/>
                  </a:lnTo>
                  <a:lnTo>
                    <a:pt x="0" y="772943"/>
                  </a:lnTo>
                  <a:lnTo>
                    <a:pt x="446799" y="0"/>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2" name="Oval 21"/>
            <p:cNvSpPr/>
            <p:nvPr/>
          </p:nvSpPr>
          <p:spPr>
            <a:xfrm>
              <a:off x="598367" y="1629320"/>
              <a:ext cx="1107494" cy="11074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23" name="Group 22"/>
          <p:cNvGrpSpPr/>
          <p:nvPr/>
        </p:nvGrpSpPr>
        <p:grpSpPr>
          <a:xfrm>
            <a:off x="775237" y="2662606"/>
            <a:ext cx="10641528" cy="1094965"/>
            <a:chOff x="598367" y="2732213"/>
            <a:chExt cx="10995267" cy="1131216"/>
          </a:xfrm>
        </p:grpSpPr>
        <p:sp>
          <p:nvSpPr>
            <p:cNvPr id="24" name="Pentagon 23"/>
            <p:cNvSpPr/>
            <p:nvPr/>
          </p:nvSpPr>
          <p:spPr>
            <a:xfrm>
              <a:off x="3948144" y="2914626"/>
              <a:ext cx="7645490" cy="940875"/>
            </a:xfrm>
            <a:prstGeom prst="homePlate">
              <a:avLst>
                <a:gd name="adj" fmla="val 2912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5" name="Rectangle 12"/>
            <p:cNvSpPr/>
            <p:nvPr/>
          </p:nvSpPr>
          <p:spPr>
            <a:xfrm rot="5400000">
              <a:off x="2972538" y="2887823"/>
              <a:ext cx="1131216" cy="819995"/>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497"/>
                <a:gd name="connsiteX1-33" fmla="*/ 1736148 w 1736148"/>
                <a:gd name="connsiteY1-34" fmla="*/ 0 h 770497"/>
                <a:gd name="connsiteX2-35" fmla="*/ 1590892 w 1736148"/>
                <a:gd name="connsiteY2-36" fmla="*/ 768404 h 770497"/>
                <a:gd name="connsiteX3-37" fmla="*/ 0 w 1736148"/>
                <a:gd name="connsiteY3-38" fmla="*/ 770497 h 770497"/>
                <a:gd name="connsiteX4-39" fmla="*/ 720148 w 1736148"/>
                <a:gd name="connsiteY4-40" fmla="*/ 0 h 770497"/>
                <a:gd name="connsiteX0-41" fmla="*/ 429636 w 1445636"/>
                <a:gd name="connsiteY0-42" fmla="*/ 0 h 768404"/>
                <a:gd name="connsiteX1-43" fmla="*/ 1445636 w 1445636"/>
                <a:gd name="connsiteY1-44" fmla="*/ 0 h 768404"/>
                <a:gd name="connsiteX2-45" fmla="*/ 1300380 w 1445636"/>
                <a:gd name="connsiteY2-46" fmla="*/ 768404 h 768404"/>
                <a:gd name="connsiteX3-47" fmla="*/ 0 w 1445636"/>
                <a:gd name="connsiteY3-48" fmla="*/ 768116 h 768404"/>
                <a:gd name="connsiteX4-49" fmla="*/ 429636 w 1445636"/>
                <a:gd name="connsiteY4-50" fmla="*/ 0 h 768404"/>
                <a:gd name="connsiteX0-51" fmla="*/ 433913 w 1449913"/>
                <a:gd name="connsiteY0-52" fmla="*/ 0 h 771964"/>
                <a:gd name="connsiteX1-53" fmla="*/ 1449913 w 1449913"/>
                <a:gd name="connsiteY1-54" fmla="*/ 0 h 771964"/>
                <a:gd name="connsiteX2-55" fmla="*/ 1304657 w 1449913"/>
                <a:gd name="connsiteY2-56" fmla="*/ 768404 h 771964"/>
                <a:gd name="connsiteX3-57" fmla="*/ 0 w 1449913"/>
                <a:gd name="connsiteY3-58" fmla="*/ 771964 h 771964"/>
                <a:gd name="connsiteX4-59" fmla="*/ 433913 w 1449913"/>
                <a:gd name="connsiteY4-60" fmla="*/ 0 h 771964"/>
                <a:gd name="connsiteX0-61" fmla="*/ 433913 w 1449913"/>
                <a:gd name="connsiteY0-62" fmla="*/ 0 h 774176"/>
                <a:gd name="connsiteX1-63" fmla="*/ 1449913 w 1449913"/>
                <a:gd name="connsiteY1-64" fmla="*/ 0 h 774176"/>
                <a:gd name="connsiteX2-65" fmla="*/ 1306795 w 1449913"/>
                <a:gd name="connsiteY2-66" fmla="*/ 774176 h 774176"/>
                <a:gd name="connsiteX3-67" fmla="*/ 0 w 1449913"/>
                <a:gd name="connsiteY3-68" fmla="*/ 771964 h 774176"/>
                <a:gd name="connsiteX4-69" fmla="*/ 433913 w 1449913"/>
                <a:gd name="connsiteY4-70" fmla="*/ 0 h 774176"/>
                <a:gd name="connsiteX0-71" fmla="*/ 429635 w 1445635"/>
                <a:gd name="connsiteY0-72" fmla="*/ 0 h 777737"/>
                <a:gd name="connsiteX1-73" fmla="*/ 1445635 w 1445635"/>
                <a:gd name="connsiteY1-74" fmla="*/ 0 h 777737"/>
                <a:gd name="connsiteX2-75" fmla="*/ 1302517 w 1445635"/>
                <a:gd name="connsiteY2-76" fmla="*/ 774176 h 777737"/>
                <a:gd name="connsiteX3-77" fmla="*/ 0 w 1445635"/>
                <a:gd name="connsiteY3-78" fmla="*/ 777737 h 777737"/>
                <a:gd name="connsiteX4-79" fmla="*/ 429635 w 1445635"/>
                <a:gd name="connsiteY4-80" fmla="*/ 0 h 777737"/>
                <a:gd name="connsiteX0-81" fmla="*/ 431773 w 1447773"/>
                <a:gd name="connsiteY0-82" fmla="*/ 0 h 774176"/>
                <a:gd name="connsiteX1-83" fmla="*/ 1447773 w 1447773"/>
                <a:gd name="connsiteY1-84" fmla="*/ 0 h 774176"/>
                <a:gd name="connsiteX2-85" fmla="*/ 1304655 w 1447773"/>
                <a:gd name="connsiteY2-86" fmla="*/ 774176 h 774176"/>
                <a:gd name="connsiteX3-87" fmla="*/ 0 w 1447773"/>
                <a:gd name="connsiteY3-88" fmla="*/ 773889 h 774176"/>
                <a:gd name="connsiteX4-89" fmla="*/ 431773 w 1447773"/>
                <a:gd name="connsiteY4-90" fmla="*/ 0 h 774176"/>
                <a:gd name="connsiteX0-91" fmla="*/ 429634 w 1447773"/>
                <a:gd name="connsiteY0-92" fmla="*/ 0 h 774176"/>
                <a:gd name="connsiteX1-93" fmla="*/ 1447773 w 1447773"/>
                <a:gd name="connsiteY1-94" fmla="*/ 0 h 774176"/>
                <a:gd name="connsiteX2-95" fmla="*/ 1304655 w 1447773"/>
                <a:gd name="connsiteY2-96" fmla="*/ 774176 h 774176"/>
                <a:gd name="connsiteX3-97" fmla="*/ 0 w 1447773"/>
                <a:gd name="connsiteY3-98" fmla="*/ 773889 h 774176"/>
                <a:gd name="connsiteX4-99" fmla="*/ 429634 w 1447773"/>
                <a:gd name="connsiteY4-100" fmla="*/ 0 h 774176"/>
                <a:gd name="connsiteX0-101" fmla="*/ 436049 w 1454188"/>
                <a:gd name="connsiteY0-102" fmla="*/ 0 h 774176"/>
                <a:gd name="connsiteX1-103" fmla="*/ 1454188 w 1454188"/>
                <a:gd name="connsiteY1-104" fmla="*/ 0 h 774176"/>
                <a:gd name="connsiteX2-105" fmla="*/ 1311070 w 1454188"/>
                <a:gd name="connsiteY2-106" fmla="*/ 774176 h 774176"/>
                <a:gd name="connsiteX3-107" fmla="*/ 0 w 1454188"/>
                <a:gd name="connsiteY3-108" fmla="*/ 773889 h 774176"/>
                <a:gd name="connsiteX4-109" fmla="*/ 436049 w 1454188"/>
                <a:gd name="connsiteY4-110" fmla="*/ 0 h 774176"/>
                <a:gd name="connsiteX0-111" fmla="*/ 436049 w 1458640"/>
                <a:gd name="connsiteY0-112" fmla="*/ 0 h 774176"/>
                <a:gd name="connsiteX1-113" fmla="*/ 1454188 w 1458640"/>
                <a:gd name="connsiteY1-114" fmla="*/ 0 h 774176"/>
                <a:gd name="connsiteX2-115" fmla="*/ 1458640 w 1458640"/>
                <a:gd name="connsiteY2-116" fmla="*/ 774176 h 774176"/>
                <a:gd name="connsiteX3-117" fmla="*/ 0 w 1458640"/>
                <a:gd name="connsiteY3-118" fmla="*/ 773889 h 774176"/>
                <a:gd name="connsiteX4-119" fmla="*/ 436049 w 1458640"/>
                <a:gd name="connsiteY4-120" fmla="*/ 0 h 774176"/>
                <a:gd name="connsiteX0-121" fmla="*/ 436049 w 1454363"/>
                <a:gd name="connsiteY0-122" fmla="*/ 0 h 774176"/>
                <a:gd name="connsiteX1-123" fmla="*/ 1454188 w 1454363"/>
                <a:gd name="connsiteY1-124" fmla="*/ 0 h 774176"/>
                <a:gd name="connsiteX2-125" fmla="*/ 1454363 w 1454363"/>
                <a:gd name="connsiteY2-126" fmla="*/ 774176 h 774176"/>
                <a:gd name="connsiteX3-127" fmla="*/ 0 w 1454363"/>
                <a:gd name="connsiteY3-128" fmla="*/ 773889 h 774176"/>
                <a:gd name="connsiteX4-129" fmla="*/ 436049 w 1454363"/>
                <a:gd name="connsiteY4-130" fmla="*/ 0 h 774176"/>
                <a:gd name="connsiteX0-131" fmla="*/ 369749 w 1388063"/>
                <a:gd name="connsiteY0-132" fmla="*/ 0 h 774176"/>
                <a:gd name="connsiteX1-133" fmla="*/ 1387888 w 1388063"/>
                <a:gd name="connsiteY1-134" fmla="*/ 0 h 774176"/>
                <a:gd name="connsiteX2-135" fmla="*/ 1388063 w 1388063"/>
                <a:gd name="connsiteY2-136" fmla="*/ 774176 h 774176"/>
                <a:gd name="connsiteX3-137" fmla="*/ 0 w 1388063"/>
                <a:gd name="connsiteY3-138" fmla="*/ 771964 h 774176"/>
                <a:gd name="connsiteX4-139" fmla="*/ 369749 w 1388063"/>
                <a:gd name="connsiteY4-140" fmla="*/ 0 h 774176"/>
                <a:gd name="connsiteX0-141" fmla="*/ 236254 w 1388063"/>
                <a:gd name="connsiteY0-142" fmla="*/ 0 h 774176"/>
                <a:gd name="connsiteX1-143" fmla="*/ 1387888 w 1388063"/>
                <a:gd name="connsiteY1-144" fmla="*/ 0 h 774176"/>
                <a:gd name="connsiteX2-145" fmla="*/ 1388063 w 1388063"/>
                <a:gd name="connsiteY2-146" fmla="*/ 774176 h 774176"/>
                <a:gd name="connsiteX3-147" fmla="*/ 0 w 1388063"/>
                <a:gd name="connsiteY3-148" fmla="*/ 771964 h 774176"/>
                <a:gd name="connsiteX4-149" fmla="*/ 236254 w 1388063"/>
                <a:gd name="connsiteY4-150" fmla="*/ 0 h 7741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88063" h="774176">
                  <a:moveTo>
                    <a:pt x="236254" y="0"/>
                  </a:moveTo>
                  <a:lnTo>
                    <a:pt x="1387888" y="0"/>
                  </a:lnTo>
                  <a:cubicBezTo>
                    <a:pt x="1387946" y="258059"/>
                    <a:pt x="1388005" y="516117"/>
                    <a:pt x="1388063" y="774176"/>
                  </a:cubicBezTo>
                  <a:lnTo>
                    <a:pt x="0" y="771964"/>
                  </a:lnTo>
                  <a:lnTo>
                    <a:pt x="236254" y="0"/>
                  </a:lnTo>
                  <a:close/>
                </a:path>
              </a:pathLst>
            </a:cu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6" name="Rectangle 25"/>
            <p:cNvSpPr/>
            <p:nvPr/>
          </p:nvSpPr>
          <p:spPr>
            <a:xfrm rot="5400000">
              <a:off x="1579963" y="2312721"/>
              <a:ext cx="1124549" cy="19765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7" name="Oval 26"/>
            <p:cNvSpPr/>
            <p:nvPr/>
          </p:nvSpPr>
          <p:spPr>
            <a:xfrm>
              <a:off x="598367" y="2738593"/>
              <a:ext cx="1122704" cy="112270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28" name="Group 27"/>
          <p:cNvGrpSpPr/>
          <p:nvPr/>
        </p:nvGrpSpPr>
        <p:grpSpPr>
          <a:xfrm>
            <a:off x="775238" y="3753291"/>
            <a:ext cx="9965220" cy="1097180"/>
            <a:chOff x="598367" y="3859010"/>
            <a:chExt cx="10296478" cy="1133504"/>
          </a:xfrm>
        </p:grpSpPr>
        <p:sp>
          <p:nvSpPr>
            <p:cNvPr id="29" name="Pentagon 28"/>
            <p:cNvSpPr/>
            <p:nvPr/>
          </p:nvSpPr>
          <p:spPr>
            <a:xfrm>
              <a:off x="3948144" y="3859010"/>
              <a:ext cx="6946701" cy="940875"/>
            </a:xfrm>
            <a:prstGeom prst="homePlate">
              <a:avLst>
                <a:gd name="adj" fmla="val 2912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nvGrpSpPr>
            <p:cNvPr id="30" name="Group 29"/>
            <p:cNvGrpSpPr/>
            <p:nvPr/>
          </p:nvGrpSpPr>
          <p:grpSpPr>
            <a:xfrm>
              <a:off x="598367" y="3861298"/>
              <a:ext cx="3349776" cy="1131216"/>
              <a:chOff x="476297" y="3575549"/>
              <a:chExt cx="3349776" cy="1131216"/>
            </a:xfrm>
          </p:grpSpPr>
          <p:sp>
            <p:nvSpPr>
              <p:cNvPr id="35" name="Rectangle 12"/>
              <p:cNvSpPr/>
              <p:nvPr/>
            </p:nvSpPr>
            <p:spPr>
              <a:xfrm rot="16200000" flipV="1">
                <a:off x="2850468" y="3731159"/>
                <a:ext cx="1131216" cy="819995"/>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497"/>
                  <a:gd name="connsiteX1-33" fmla="*/ 1736148 w 1736148"/>
                  <a:gd name="connsiteY1-34" fmla="*/ 0 h 770497"/>
                  <a:gd name="connsiteX2-35" fmla="*/ 1590892 w 1736148"/>
                  <a:gd name="connsiteY2-36" fmla="*/ 768404 h 770497"/>
                  <a:gd name="connsiteX3-37" fmla="*/ 0 w 1736148"/>
                  <a:gd name="connsiteY3-38" fmla="*/ 770497 h 770497"/>
                  <a:gd name="connsiteX4-39" fmla="*/ 720148 w 1736148"/>
                  <a:gd name="connsiteY4-40" fmla="*/ 0 h 770497"/>
                  <a:gd name="connsiteX0-41" fmla="*/ 429636 w 1445636"/>
                  <a:gd name="connsiteY0-42" fmla="*/ 0 h 768404"/>
                  <a:gd name="connsiteX1-43" fmla="*/ 1445636 w 1445636"/>
                  <a:gd name="connsiteY1-44" fmla="*/ 0 h 768404"/>
                  <a:gd name="connsiteX2-45" fmla="*/ 1300380 w 1445636"/>
                  <a:gd name="connsiteY2-46" fmla="*/ 768404 h 768404"/>
                  <a:gd name="connsiteX3-47" fmla="*/ 0 w 1445636"/>
                  <a:gd name="connsiteY3-48" fmla="*/ 768116 h 768404"/>
                  <a:gd name="connsiteX4-49" fmla="*/ 429636 w 1445636"/>
                  <a:gd name="connsiteY4-50" fmla="*/ 0 h 768404"/>
                  <a:gd name="connsiteX0-51" fmla="*/ 433913 w 1449913"/>
                  <a:gd name="connsiteY0-52" fmla="*/ 0 h 771964"/>
                  <a:gd name="connsiteX1-53" fmla="*/ 1449913 w 1449913"/>
                  <a:gd name="connsiteY1-54" fmla="*/ 0 h 771964"/>
                  <a:gd name="connsiteX2-55" fmla="*/ 1304657 w 1449913"/>
                  <a:gd name="connsiteY2-56" fmla="*/ 768404 h 771964"/>
                  <a:gd name="connsiteX3-57" fmla="*/ 0 w 1449913"/>
                  <a:gd name="connsiteY3-58" fmla="*/ 771964 h 771964"/>
                  <a:gd name="connsiteX4-59" fmla="*/ 433913 w 1449913"/>
                  <a:gd name="connsiteY4-60" fmla="*/ 0 h 771964"/>
                  <a:gd name="connsiteX0-61" fmla="*/ 433913 w 1449913"/>
                  <a:gd name="connsiteY0-62" fmla="*/ 0 h 774176"/>
                  <a:gd name="connsiteX1-63" fmla="*/ 1449913 w 1449913"/>
                  <a:gd name="connsiteY1-64" fmla="*/ 0 h 774176"/>
                  <a:gd name="connsiteX2-65" fmla="*/ 1306795 w 1449913"/>
                  <a:gd name="connsiteY2-66" fmla="*/ 774176 h 774176"/>
                  <a:gd name="connsiteX3-67" fmla="*/ 0 w 1449913"/>
                  <a:gd name="connsiteY3-68" fmla="*/ 771964 h 774176"/>
                  <a:gd name="connsiteX4-69" fmla="*/ 433913 w 1449913"/>
                  <a:gd name="connsiteY4-70" fmla="*/ 0 h 774176"/>
                  <a:gd name="connsiteX0-71" fmla="*/ 429635 w 1445635"/>
                  <a:gd name="connsiteY0-72" fmla="*/ 0 h 777737"/>
                  <a:gd name="connsiteX1-73" fmla="*/ 1445635 w 1445635"/>
                  <a:gd name="connsiteY1-74" fmla="*/ 0 h 777737"/>
                  <a:gd name="connsiteX2-75" fmla="*/ 1302517 w 1445635"/>
                  <a:gd name="connsiteY2-76" fmla="*/ 774176 h 777737"/>
                  <a:gd name="connsiteX3-77" fmla="*/ 0 w 1445635"/>
                  <a:gd name="connsiteY3-78" fmla="*/ 777737 h 777737"/>
                  <a:gd name="connsiteX4-79" fmla="*/ 429635 w 1445635"/>
                  <a:gd name="connsiteY4-80" fmla="*/ 0 h 777737"/>
                  <a:gd name="connsiteX0-81" fmla="*/ 431773 w 1447773"/>
                  <a:gd name="connsiteY0-82" fmla="*/ 0 h 774176"/>
                  <a:gd name="connsiteX1-83" fmla="*/ 1447773 w 1447773"/>
                  <a:gd name="connsiteY1-84" fmla="*/ 0 h 774176"/>
                  <a:gd name="connsiteX2-85" fmla="*/ 1304655 w 1447773"/>
                  <a:gd name="connsiteY2-86" fmla="*/ 774176 h 774176"/>
                  <a:gd name="connsiteX3-87" fmla="*/ 0 w 1447773"/>
                  <a:gd name="connsiteY3-88" fmla="*/ 773889 h 774176"/>
                  <a:gd name="connsiteX4-89" fmla="*/ 431773 w 1447773"/>
                  <a:gd name="connsiteY4-90" fmla="*/ 0 h 774176"/>
                  <a:gd name="connsiteX0-91" fmla="*/ 429634 w 1447773"/>
                  <a:gd name="connsiteY0-92" fmla="*/ 0 h 774176"/>
                  <a:gd name="connsiteX1-93" fmla="*/ 1447773 w 1447773"/>
                  <a:gd name="connsiteY1-94" fmla="*/ 0 h 774176"/>
                  <a:gd name="connsiteX2-95" fmla="*/ 1304655 w 1447773"/>
                  <a:gd name="connsiteY2-96" fmla="*/ 774176 h 774176"/>
                  <a:gd name="connsiteX3-97" fmla="*/ 0 w 1447773"/>
                  <a:gd name="connsiteY3-98" fmla="*/ 773889 h 774176"/>
                  <a:gd name="connsiteX4-99" fmla="*/ 429634 w 1447773"/>
                  <a:gd name="connsiteY4-100" fmla="*/ 0 h 774176"/>
                  <a:gd name="connsiteX0-101" fmla="*/ 436049 w 1454188"/>
                  <a:gd name="connsiteY0-102" fmla="*/ 0 h 774176"/>
                  <a:gd name="connsiteX1-103" fmla="*/ 1454188 w 1454188"/>
                  <a:gd name="connsiteY1-104" fmla="*/ 0 h 774176"/>
                  <a:gd name="connsiteX2-105" fmla="*/ 1311070 w 1454188"/>
                  <a:gd name="connsiteY2-106" fmla="*/ 774176 h 774176"/>
                  <a:gd name="connsiteX3-107" fmla="*/ 0 w 1454188"/>
                  <a:gd name="connsiteY3-108" fmla="*/ 773889 h 774176"/>
                  <a:gd name="connsiteX4-109" fmla="*/ 436049 w 1454188"/>
                  <a:gd name="connsiteY4-110" fmla="*/ 0 h 774176"/>
                  <a:gd name="connsiteX0-111" fmla="*/ 436049 w 1458640"/>
                  <a:gd name="connsiteY0-112" fmla="*/ 0 h 774176"/>
                  <a:gd name="connsiteX1-113" fmla="*/ 1454188 w 1458640"/>
                  <a:gd name="connsiteY1-114" fmla="*/ 0 h 774176"/>
                  <a:gd name="connsiteX2-115" fmla="*/ 1458640 w 1458640"/>
                  <a:gd name="connsiteY2-116" fmla="*/ 774176 h 774176"/>
                  <a:gd name="connsiteX3-117" fmla="*/ 0 w 1458640"/>
                  <a:gd name="connsiteY3-118" fmla="*/ 773889 h 774176"/>
                  <a:gd name="connsiteX4-119" fmla="*/ 436049 w 1458640"/>
                  <a:gd name="connsiteY4-120" fmla="*/ 0 h 774176"/>
                  <a:gd name="connsiteX0-121" fmla="*/ 436049 w 1454363"/>
                  <a:gd name="connsiteY0-122" fmla="*/ 0 h 774176"/>
                  <a:gd name="connsiteX1-123" fmla="*/ 1454188 w 1454363"/>
                  <a:gd name="connsiteY1-124" fmla="*/ 0 h 774176"/>
                  <a:gd name="connsiteX2-125" fmla="*/ 1454363 w 1454363"/>
                  <a:gd name="connsiteY2-126" fmla="*/ 774176 h 774176"/>
                  <a:gd name="connsiteX3-127" fmla="*/ 0 w 1454363"/>
                  <a:gd name="connsiteY3-128" fmla="*/ 773889 h 774176"/>
                  <a:gd name="connsiteX4-129" fmla="*/ 436049 w 1454363"/>
                  <a:gd name="connsiteY4-130" fmla="*/ 0 h 774176"/>
                  <a:gd name="connsiteX0-131" fmla="*/ 369749 w 1388063"/>
                  <a:gd name="connsiteY0-132" fmla="*/ 0 h 774176"/>
                  <a:gd name="connsiteX1-133" fmla="*/ 1387888 w 1388063"/>
                  <a:gd name="connsiteY1-134" fmla="*/ 0 h 774176"/>
                  <a:gd name="connsiteX2-135" fmla="*/ 1388063 w 1388063"/>
                  <a:gd name="connsiteY2-136" fmla="*/ 774176 h 774176"/>
                  <a:gd name="connsiteX3-137" fmla="*/ 0 w 1388063"/>
                  <a:gd name="connsiteY3-138" fmla="*/ 771964 h 774176"/>
                  <a:gd name="connsiteX4-139" fmla="*/ 369749 w 1388063"/>
                  <a:gd name="connsiteY4-140" fmla="*/ 0 h 774176"/>
                  <a:gd name="connsiteX0-141" fmla="*/ 236254 w 1388063"/>
                  <a:gd name="connsiteY0-142" fmla="*/ 0 h 774176"/>
                  <a:gd name="connsiteX1-143" fmla="*/ 1387888 w 1388063"/>
                  <a:gd name="connsiteY1-144" fmla="*/ 0 h 774176"/>
                  <a:gd name="connsiteX2-145" fmla="*/ 1388063 w 1388063"/>
                  <a:gd name="connsiteY2-146" fmla="*/ 774176 h 774176"/>
                  <a:gd name="connsiteX3-147" fmla="*/ 0 w 1388063"/>
                  <a:gd name="connsiteY3-148" fmla="*/ 771964 h 774176"/>
                  <a:gd name="connsiteX4-149" fmla="*/ 236254 w 1388063"/>
                  <a:gd name="connsiteY4-150" fmla="*/ 0 h 7741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88063" h="774176">
                    <a:moveTo>
                      <a:pt x="236254" y="0"/>
                    </a:moveTo>
                    <a:lnTo>
                      <a:pt x="1387888" y="0"/>
                    </a:lnTo>
                    <a:cubicBezTo>
                      <a:pt x="1387946" y="258059"/>
                      <a:pt x="1388005" y="516117"/>
                      <a:pt x="1388063" y="774176"/>
                    </a:cubicBezTo>
                    <a:lnTo>
                      <a:pt x="0" y="771964"/>
                    </a:lnTo>
                    <a:lnTo>
                      <a:pt x="236254" y="0"/>
                    </a:lnTo>
                    <a:close/>
                  </a:path>
                </a:pathLst>
              </a:cu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36" name="Rectangle 35"/>
              <p:cNvSpPr/>
              <p:nvPr/>
            </p:nvSpPr>
            <p:spPr>
              <a:xfrm rot="16200000" flipV="1">
                <a:off x="1457893" y="3149676"/>
                <a:ext cx="1124549" cy="19765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45" name="Oval 44"/>
              <p:cNvSpPr/>
              <p:nvPr/>
            </p:nvSpPr>
            <p:spPr>
              <a:xfrm>
                <a:off x="476297" y="3577377"/>
                <a:ext cx="1122704" cy="112270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grpSp>
        <p:nvGrpSpPr>
          <p:cNvPr id="46" name="Group 45"/>
          <p:cNvGrpSpPr/>
          <p:nvPr/>
        </p:nvGrpSpPr>
        <p:grpSpPr>
          <a:xfrm>
            <a:off x="775238" y="4659914"/>
            <a:ext cx="8788211" cy="1266747"/>
            <a:chOff x="598366" y="4795646"/>
            <a:chExt cx="9080343" cy="1308685"/>
          </a:xfrm>
        </p:grpSpPr>
        <p:sp>
          <p:nvSpPr>
            <p:cNvPr id="47" name="Pentagon 46"/>
            <p:cNvSpPr/>
            <p:nvPr/>
          </p:nvSpPr>
          <p:spPr>
            <a:xfrm>
              <a:off x="3948144" y="4800793"/>
              <a:ext cx="5730565" cy="940875"/>
            </a:xfrm>
            <a:prstGeom prst="homePlate">
              <a:avLst>
                <a:gd name="adj" fmla="val 2912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nvGrpSpPr>
            <p:cNvPr id="48" name="Group 47"/>
            <p:cNvGrpSpPr/>
            <p:nvPr/>
          </p:nvGrpSpPr>
          <p:grpSpPr>
            <a:xfrm>
              <a:off x="598366" y="4795646"/>
              <a:ext cx="3352367" cy="1308685"/>
              <a:chOff x="476296" y="4509897"/>
              <a:chExt cx="3352367" cy="1308685"/>
            </a:xfrm>
          </p:grpSpPr>
          <p:sp>
            <p:nvSpPr>
              <p:cNvPr id="49" name="Rectangle 48"/>
              <p:cNvSpPr/>
              <p:nvPr/>
            </p:nvSpPr>
            <p:spPr>
              <a:xfrm rot="16200000" flipV="1">
                <a:off x="1462250" y="4269973"/>
                <a:ext cx="1115835" cy="1976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50" name="Rectangle 12"/>
              <p:cNvSpPr/>
              <p:nvPr/>
            </p:nvSpPr>
            <p:spPr>
              <a:xfrm rot="16200000" flipV="1">
                <a:off x="2763027" y="4752946"/>
                <a:ext cx="1308685" cy="822587"/>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785"/>
                  <a:gd name="connsiteX1-33" fmla="*/ 1736148 w 1736148"/>
                  <a:gd name="connsiteY1-34" fmla="*/ 0 h 770785"/>
                  <a:gd name="connsiteX2-35" fmla="*/ 1369545 w 1736148"/>
                  <a:gd name="connsiteY2-36" fmla="*/ 770785 h 770785"/>
                  <a:gd name="connsiteX3-37" fmla="*/ 0 w 1736148"/>
                  <a:gd name="connsiteY3-38" fmla="*/ 770497 h 770785"/>
                  <a:gd name="connsiteX4-39" fmla="*/ 720148 w 1736148"/>
                  <a:gd name="connsiteY4-40" fmla="*/ 0 h 770785"/>
                  <a:gd name="connsiteX0-41" fmla="*/ 446799 w 1736148"/>
                  <a:gd name="connsiteY0-42" fmla="*/ 0 h 773231"/>
                  <a:gd name="connsiteX1-43" fmla="*/ 1736148 w 1736148"/>
                  <a:gd name="connsiteY1-44" fmla="*/ 2446 h 773231"/>
                  <a:gd name="connsiteX2-45" fmla="*/ 1369545 w 1736148"/>
                  <a:gd name="connsiteY2-46" fmla="*/ 773231 h 773231"/>
                  <a:gd name="connsiteX3-47" fmla="*/ 0 w 1736148"/>
                  <a:gd name="connsiteY3-48" fmla="*/ 772943 h 773231"/>
                  <a:gd name="connsiteX4-49" fmla="*/ 446799 w 1736148"/>
                  <a:gd name="connsiteY4-50" fmla="*/ 0 h 773231"/>
                  <a:gd name="connsiteX0-51" fmla="*/ 446799 w 1605827"/>
                  <a:gd name="connsiteY0-52" fmla="*/ 0 h 773231"/>
                  <a:gd name="connsiteX1-53" fmla="*/ 1605827 w 1605827"/>
                  <a:gd name="connsiteY1-54" fmla="*/ 2446 h 773231"/>
                  <a:gd name="connsiteX2-55" fmla="*/ 1369545 w 1605827"/>
                  <a:gd name="connsiteY2-56" fmla="*/ 773231 h 773231"/>
                  <a:gd name="connsiteX3-57" fmla="*/ 0 w 1605827"/>
                  <a:gd name="connsiteY3-58" fmla="*/ 772943 h 773231"/>
                  <a:gd name="connsiteX4-59" fmla="*/ 446799 w 1605827"/>
                  <a:gd name="connsiteY4-60" fmla="*/ 0 h 77323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05827" h="773231">
                    <a:moveTo>
                      <a:pt x="446799" y="0"/>
                    </a:moveTo>
                    <a:lnTo>
                      <a:pt x="1605827" y="2446"/>
                    </a:lnTo>
                    <a:lnTo>
                      <a:pt x="1369545" y="773231"/>
                    </a:lnTo>
                    <a:lnTo>
                      <a:pt x="0" y="772943"/>
                    </a:lnTo>
                    <a:lnTo>
                      <a:pt x="446799" y="0"/>
                    </a:lnTo>
                    <a:close/>
                  </a:path>
                </a:pathLst>
              </a:custGeom>
              <a:solidFill>
                <a:schemeClr val="bg1">
                  <a:lumMod val="65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cs typeface="+mn-ea"/>
                </a:endParaRPr>
              </a:p>
            </p:txBody>
          </p:sp>
          <p:sp>
            <p:nvSpPr>
              <p:cNvPr id="51" name="Oval 50"/>
              <p:cNvSpPr/>
              <p:nvPr/>
            </p:nvSpPr>
            <p:spPr>
              <a:xfrm>
                <a:off x="476296" y="4702451"/>
                <a:ext cx="1113729" cy="11137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sp>
        <p:nvSpPr>
          <p:cNvPr id="52" name="Oval 51"/>
          <p:cNvSpPr/>
          <p:nvPr/>
        </p:nvSpPr>
        <p:spPr>
          <a:xfrm>
            <a:off x="945745" y="1766300"/>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solidFill>
              <a:latin typeface="+mn-ea"/>
              <a:cs typeface="+mn-ea"/>
            </a:endParaRPr>
          </a:p>
        </p:txBody>
      </p:sp>
      <p:sp>
        <p:nvSpPr>
          <p:cNvPr id="53" name="Oval 52"/>
          <p:cNvSpPr/>
          <p:nvPr/>
        </p:nvSpPr>
        <p:spPr>
          <a:xfrm>
            <a:off x="945745" y="2837418"/>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5"/>
              </a:solidFill>
              <a:latin typeface="+mn-ea"/>
              <a:cs typeface="+mn-ea"/>
            </a:endParaRPr>
          </a:p>
        </p:txBody>
      </p:sp>
      <p:sp>
        <p:nvSpPr>
          <p:cNvPr id="54" name="Oval 53"/>
          <p:cNvSpPr/>
          <p:nvPr/>
        </p:nvSpPr>
        <p:spPr>
          <a:xfrm>
            <a:off x="945745" y="3936755"/>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mn-ea"/>
              <a:cs typeface="+mn-ea"/>
            </a:endParaRPr>
          </a:p>
        </p:txBody>
      </p:sp>
      <p:sp>
        <p:nvSpPr>
          <p:cNvPr id="55" name="Oval 54"/>
          <p:cNvSpPr/>
          <p:nvPr/>
        </p:nvSpPr>
        <p:spPr>
          <a:xfrm>
            <a:off x="945745" y="5007873"/>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400" dirty="0">
              <a:solidFill>
                <a:schemeClr val="accent1"/>
              </a:solidFill>
              <a:latin typeface="+mn-ea"/>
              <a:cs typeface="+mn-ea"/>
            </a:endParaRPr>
          </a:p>
        </p:txBody>
      </p:sp>
      <p:sp>
        <p:nvSpPr>
          <p:cNvPr id="56" name="Text Placeholder 33"/>
          <p:cNvSpPr txBox="1"/>
          <p:nvPr/>
        </p:nvSpPr>
        <p:spPr>
          <a:xfrm>
            <a:off x="1861170" y="1957059"/>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bg1"/>
                </a:solidFill>
                <a:latin typeface="+mn-ea"/>
                <a:cs typeface="+mn-ea"/>
              </a:rPr>
              <a:t>桌面应用</a:t>
            </a:r>
            <a:endParaRPr lang="en-AU" sz="1400" dirty="0">
              <a:solidFill>
                <a:schemeClr val="bg1"/>
              </a:solidFill>
              <a:latin typeface="+mn-ea"/>
              <a:cs typeface="+mn-ea"/>
            </a:endParaRPr>
          </a:p>
        </p:txBody>
      </p:sp>
      <p:sp>
        <p:nvSpPr>
          <p:cNvPr id="57" name="Text Placeholder 33"/>
          <p:cNvSpPr txBox="1"/>
          <p:nvPr/>
        </p:nvSpPr>
        <p:spPr>
          <a:xfrm>
            <a:off x="1861170" y="3037138"/>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bg1"/>
                </a:solidFill>
                <a:latin typeface="+mn-ea"/>
                <a:cs typeface="+mn-ea"/>
              </a:rPr>
              <a:t>创意策略</a:t>
            </a:r>
            <a:endParaRPr lang="en-AU" sz="1400" dirty="0">
              <a:solidFill>
                <a:schemeClr val="bg1"/>
              </a:solidFill>
              <a:latin typeface="+mn-ea"/>
              <a:cs typeface="+mn-ea"/>
            </a:endParaRPr>
          </a:p>
        </p:txBody>
      </p:sp>
      <p:sp>
        <p:nvSpPr>
          <p:cNvPr id="58" name="Text Placeholder 33"/>
          <p:cNvSpPr txBox="1"/>
          <p:nvPr/>
        </p:nvSpPr>
        <p:spPr>
          <a:xfrm>
            <a:off x="1861170" y="4096992"/>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bg1"/>
                </a:solidFill>
                <a:latin typeface="+mn-ea"/>
                <a:cs typeface="+mn-ea"/>
              </a:rPr>
              <a:t>市场策略</a:t>
            </a:r>
            <a:endParaRPr lang="en-AU" sz="1400" dirty="0">
              <a:solidFill>
                <a:schemeClr val="bg1"/>
              </a:solidFill>
              <a:latin typeface="+mn-ea"/>
              <a:cs typeface="+mn-ea"/>
            </a:endParaRPr>
          </a:p>
        </p:txBody>
      </p:sp>
      <p:sp>
        <p:nvSpPr>
          <p:cNvPr id="59" name="Text Placeholder 33"/>
          <p:cNvSpPr txBox="1"/>
          <p:nvPr/>
        </p:nvSpPr>
        <p:spPr>
          <a:xfrm>
            <a:off x="1861170" y="5186010"/>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bg1"/>
                </a:solidFill>
                <a:latin typeface="+mn-ea"/>
                <a:cs typeface="+mn-ea"/>
              </a:rPr>
              <a:t>概念</a:t>
            </a:r>
            <a:r>
              <a:rPr lang="en-AU" sz="1400" b="1" dirty="0">
                <a:solidFill>
                  <a:schemeClr val="bg1"/>
                </a:solidFill>
                <a:latin typeface="+mn-ea"/>
                <a:cs typeface="+mn-ea"/>
              </a:rPr>
              <a:t> &amp; </a:t>
            </a:r>
            <a:r>
              <a:rPr lang="zh-CN" altLang="en-US" sz="1400" b="1" dirty="0">
                <a:solidFill>
                  <a:schemeClr val="bg1"/>
                </a:solidFill>
                <a:latin typeface="+mn-ea"/>
                <a:cs typeface="+mn-ea"/>
              </a:rPr>
              <a:t>创意</a:t>
            </a:r>
            <a:endParaRPr lang="en-AU" sz="1400" dirty="0">
              <a:solidFill>
                <a:schemeClr val="bg1"/>
              </a:solidFill>
              <a:latin typeface="+mn-ea"/>
              <a:cs typeface="+mn-ea"/>
            </a:endParaRPr>
          </a:p>
        </p:txBody>
      </p:sp>
      <p:sp>
        <p:nvSpPr>
          <p:cNvPr id="60" name="Text Placeholder 32"/>
          <p:cNvSpPr txBox="1"/>
          <p:nvPr/>
        </p:nvSpPr>
        <p:spPr>
          <a:xfrm>
            <a:off x="4339252" y="2112815"/>
            <a:ext cx="5593773"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900" dirty="0">
                <a:solidFill>
                  <a:schemeClr val="bg1"/>
                </a:solidFill>
                <a:latin typeface="+mn-ea"/>
                <a:cs typeface="+mn-ea"/>
              </a:rPr>
              <a:t>此处添加详细文本描述，建议与标题相关并符合整体语言风格，语言描述尽量简洁生动。</a:t>
            </a:r>
            <a:endParaRPr lang="en-US" altLang="zh-CN" sz="900" dirty="0">
              <a:solidFill>
                <a:schemeClr val="bg1"/>
              </a:solidFill>
              <a:latin typeface="+mn-ea"/>
              <a:cs typeface="+mn-ea"/>
            </a:endParaRPr>
          </a:p>
          <a:p>
            <a:r>
              <a:rPr lang="zh-CN" altLang="en-US" sz="900" dirty="0">
                <a:solidFill>
                  <a:schemeClr val="bg1"/>
                </a:solidFill>
                <a:latin typeface="+mn-ea"/>
                <a:cs typeface="+mn-ea"/>
              </a:rPr>
              <a:t>尽量将每页幻灯片的字数控制在</a:t>
            </a:r>
            <a:r>
              <a:rPr lang="en-US" altLang="zh-CN" sz="900" dirty="0">
                <a:solidFill>
                  <a:schemeClr val="bg1"/>
                </a:solidFill>
                <a:latin typeface="+mn-ea"/>
                <a:cs typeface="+mn-ea"/>
              </a:rPr>
              <a:t>200</a:t>
            </a:r>
            <a:r>
              <a:rPr lang="zh-CN" altLang="en-US" sz="900" dirty="0">
                <a:solidFill>
                  <a:schemeClr val="bg1"/>
                </a:solidFill>
                <a:latin typeface="+mn-ea"/>
                <a:cs typeface="+mn-ea"/>
              </a:rPr>
              <a:t>字以内，据统计每页幻灯片的最好控制在</a:t>
            </a:r>
            <a:r>
              <a:rPr lang="en-US" altLang="zh-CN" sz="900" dirty="0">
                <a:solidFill>
                  <a:schemeClr val="bg1"/>
                </a:solidFill>
                <a:latin typeface="+mn-ea"/>
                <a:cs typeface="+mn-ea"/>
              </a:rPr>
              <a:t>5</a:t>
            </a:r>
            <a:r>
              <a:rPr lang="zh-CN" altLang="en-US" sz="900" dirty="0">
                <a:solidFill>
                  <a:schemeClr val="bg1"/>
                </a:solidFill>
                <a:latin typeface="+mn-ea"/>
                <a:cs typeface="+mn-ea"/>
              </a:rPr>
              <a:t>分钟之内。</a:t>
            </a:r>
            <a:endParaRPr lang="en-US" altLang="zh-CN" sz="900" dirty="0">
              <a:solidFill>
                <a:schemeClr val="bg1"/>
              </a:solidFill>
              <a:latin typeface="+mn-ea"/>
              <a:cs typeface="+mn-ea"/>
            </a:endParaRPr>
          </a:p>
          <a:p>
            <a:r>
              <a:rPr lang="zh-CN" altLang="en-US" sz="900" dirty="0">
                <a:solidFill>
                  <a:schemeClr val="bg1"/>
                </a:solidFill>
                <a:latin typeface="+mn-ea"/>
                <a:cs typeface="+mn-ea"/>
              </a:rPr>
              <a:t>此处添加详细文本描述，建议与标题相关并符合整体语言风格，语言描述尽量简洁生动。</a:t>
            </a:r>
            <a:endParaRPr lang="zh-CN" altLang="en-US" sz="900" dirty="0">
              <a:solidFill>
                <a:schemeClr val="bg1"/>
              </a:solidFill>
              <a:latin typeface="+mn-ea"/>
              <a:cs typeface="+mn-ea"/>
            </a:endParaRPr>
          </a:p>
        </p:txBody>
      </p:sp>
      <p:sp>
        <p:nvSpPr>
          <p:cNvPr id="61" name="Text Placeholder 32"/>
          <p:cNvSpPr txBox="1"/>
          <p:nvPr/>
        </p:nvSpPr>
        <p:spPr>
          <a:xfrm>
            <a:off x="4339250" y="3016077"/>
            <a:ext cx="695648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900" dirty="0">
                <a:solidFill>
                  <a:schemeClr val="bg1"/>
                </a:solidFill>
                <a:latin typeface="+mn-ea"/>
                <a:cs typeface="+mn-ea"/>
              </a:rPr>
              <a:t>此处添加详细文本描述，建议与标题相关并符合整体语言风格，语言描述尽量简洁生动。</a:t>
            </a:r>
            <a:endParaRPr lang="en-US" altLang="zh-CN" sz="900" dirty="0">
              <a:solidFill>
                <a:schemeClr val="bg1"/>
              </a:solidFill>
              <a:latin typeface="+mn-ea"/>
              <a:cs typeface="+mn-ea"/>
            </a:endParaRPr>
          </a:p>
          <a:p>
            <a:r>
              <a:rPr lang="zh-CN" altLang="en-US" sz="900" dirty="0">
                <a:solidFill>
                  <a:schemeClr val="bg1"/>
                </a:solidFill>
                <a:latin typeface="+mn-ea"/>
                <a:cs typeface="+mn-ea"/>
              </a:rPr>
              <a:t>尽量将每页幻灯片的字数控制在</a:t>
            </a:r>
            <a:r>
              <a:rPr lang="en-US" altLang="zh-CN" sz="900" dirty="0">
                <a:solidFill>
                  <a:schemeClr val="bg1"/>
                </a:solidFill>
                <a:latin typeface="+mn-ea"/>
                <a:cs typeface="+mn-ea"/>
              </a:rPr>
              <a:t>200</a:t>
            </a:r>
            <a:r>
              <a:rPr lang="zh-CN" altLang="en-US" sz="900" dirty="0">
                <a:solidFill>
                  <a:schemeClr val="bg1"/>
                </a:solidFill>
                <a:latin typeface="+mn-ea"/>
                <a:cs typeface="+mn-ea"/>
              </a:rPr>
              <a:t>字以内，据统计每页幻灯片的最好控制在</a:t>
            </a:r>
            <a:r>
              <a:rPr lang="en-US" altLang="zh-CN" sz="900" dirty="0">
                <a:solidFill>
                  <a:schemeClr val="bg1"/>
                </a:solidFill>
                <a:latin typeface="+mn-ea"/>
                <a:cs typeface="+mn-ea"/>
              </a:rPr>
              <a:t>5</a:t>
            </a:r>
            <a:r>
              <a:rPr lang="zh-CN" altLang="en-US" sz="900" dirty="0">
                <a:solidFill>
                  <a:schemeClr val="bg1"/>
                </a:solidFill>
                <a:latin typeface="+mn-ea"/>
                <a:cs typeface="+mn-ea"/>
              </a:rPr>
              <a:t>分钟之内。</a:t>
            </a:r>
            <a:endParaRPr lang="en-US" altLang="zh-CN" sz="900" dirty="0">
              <a:solidFill>
                <a:schemeClr val="bg1"/>
              </a:solidFill>
              <a:latin typeface="+mn-ea"/>
              <a:cs typeface="+mn-ea"/>
            </a:endParaRPr>
          </a:p>
          <a:p>
            <a:r>
              <a:rPr lang="zh-CN" altLang="en-US" sz="900" dirty="0">
                <a:solidFill>
                  <a:schemeClr val="bg1"/>
                </a:solidFill>
                <a:latin typeface="+mn-ea"/>
                <a:cs typeface="+mn-ea"/>
              </a:rPr>
              <a:t>此处添加详细文本描述，建议与标题相关并符合整体语言风格，语言描述尽量简洁生动。</a:t>
            </a:r>
            <a:endParaRPr lang="zh-CN" altLang="en-US" sz="900" dirty="0">
              <a:solidFill>
                <a:schemeClr val="bg1"/>
              </a:solidFill>
              <a:latin typeface="+mn-ea"/>
              <a:cs typeface="+mn-ea"/>
            </a:endParaRPr>
          </a:p>
        </p:txBody>
      </p:sp>
      <p:sp>
        <p:nvSpPr>
          <p:cNvPr id="62" name="Text Placeholder 32"/>
          <p:cNvSpPr txBox="1"/>
          <p:nvPr/>
        </p:nvSpPr>
        <p:spPr>
          <a:xfrm>
            <a:off x="4339250" y="3919340"/>
            <a:ext cx="695648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900" dirty="0">
                <a:solidFill>
                  <a:schemeClr val="bg1"/>
                </a:solidFill>
                <a:latin typeface="+mn-ea"/>
                <a:cs typeface="+mn-ea"/>
              </a:rPr>
              <a:t>此处添加详细文本描述，建议与标题相关并符合整体语言风格，语言描述尽量简洁生动。</a:t>
            </a:r>
            <a:endParaRPr lang="en-US" altLang="zh-CN" sz="900" dirty="0">
              <a:solidFill>
                <a:schemeClr val="bg1"/>
              </a:solidFill>
              <a:latin typeface="+mn-ea"/>
              <a:cs typeface="+mn-ea"/>
            </a:endParaRPr>
          </a:p>
          <a:p>
            <a:r>
              <a:rPr lang="zh-CN" altLang="en-US" sz="900" dirty="0">
                <a:solidFill>
                  <a:schemeClr val="bg1"/>
                </a:solidFill>
                <a:latin typeface="+mn-ea"/>
                <a:cs typeface="+mn-ea"/>
              </a:rPr>
              <a:t>尽量将每页幻灯片的字数控制在</a:t>
            </a:r>
            <a:r>
              <a:rPr lang="en-US" altLang="zh-CN" sz="900" dirty="0">
                <a:solidFill>
                  <a:schemeClr val="bg1"/>
                </a:solidFill>
                <a:latin typeface="+mn-ea"/>
                <a:cs typeface="+mn-ea"/>
              </a:rPr>
              <a:t>200</a:t>
            </a:r>
            <a:r>
              <a:rPr lang="zh-CN" altLang="en-US" sz="900" dirty="0">
                <a:solidFill>
                  <a:schemeClr val="bg1"/>
                </a:solidFill>
                <a:latin typeface="+mn-ea"/>
                <a:cs typeface="+mn-ea"/>
              </a:rPr>
              <a:t>字以内，据统计每页幻灯片的最好控制在</a:t>
            </a:r>
            <a:r>
              <a:rPr lang="en-US" altLang="zh-CN" sz="900" dirty="0">
                <a:solidFill>
                  <a:schemeClr val="bg1"/>
                </a:solidFill>
                <a:latin typeface="+mn-ea"/>
                <a:cs typeface="+mn-ea"/>
              </a:rPr>
              <a:t>5</a:t>
            </a:r>
            <a:r>
              <a:rPr lang="zh-CN" altLang="en-US" sz="900" dirty="0">
                <a:solidFill>
                  <a:schemeClr val="bg1"/>
                </a:solidFill>
                <a:latin typeface="+mn-ea"/>
                <a:cs typeface="+mn-ea"/>
              </a:rPr>
              <a:t>分钟之内。</a:t>
            </a:r>
            <a:endParaRPr lang="en-US" altLang="zh-CN" sz="900" dirty="0">
              <a:solidFill>
                <a:schemeClr val="bg1"/>
              </a:solidFill>
              <a:latin typeface="+mn-ea"/>
              <a:cs typeface="+mn-ea"/>
            </a:endParaRPr>
          </a:p>
          <a:p>
            <a:r>
              <a:rPr lang="zh-CN" altLang="en-US" sz="900" dirty="0">
                <a:solidFill>
                  <a:schemeClr val="bg1"/>
                </a:solidFill>
                <a:latin typeface="+mn-ea"/>
                <a:cs typeface="+mn-ea"/>
              </a:rPr>
              <a:t>此处添加详细文本描述，建议与标题相关并符合整体语言风格，语言描述尽量简洁生动。</a:t>
            </a:r>
            <a:endParaRPr lang="zh-CN" altLang="en-US" sz="900" dirty="0">
              <a:solidFill>
                <a:schemeClr val="bg1"/>
              </a:solidFill>
              <a:latin typeface="+mn-ea"/>
              <a:cs typeface="+mn-ea"/>
            </a:endParaRPr>
          </a:p>
        </p:txBody>
      </p:sp>
      <p:sp>
        <p:nvSpPr>
          <p:cNvPr id="63" name="Text Placeholder 32"/>
          <p:cNvSpPr txBox="1"/>
          <p:nvPr/>
        </p:nvSpPr>
        <p:spPr>
          <a:xfrm>
            <a:off x="4339250" y="4830225"/>
            <a:ext cx="458089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900" dirty="0">
                <a:solidFill>
                  <a:schemeClr val="bg1"/>
                </a:solidFill>
                <a:latin typeface="+mn-ea"/>
                <a:cs typeface="+mn-ea"/>
              </a:rPr>
              <a:t>此处添加详细文本描述，建议与标题相关并符合整体语言风格，语言描述尽量简洁生动。</a:t>
            </a:r>
            <a:endParaRPr lang="en-US" altLang="zh-CN" sz="900" dirty="0">
              <a:solidFill>
                <a:schemeClr val="bg1"/>
              </a:solidFill>
              <a:latin typeface="+mn-ea"/>
              <a:cs typeface="+mn-ea"/>
            </a:endParaRPr>
          </a:p>
          <a:p>
            <a:r>
              <a:rPr lang="zh-CN" altLang="en-US" sz="900" dirty="0">
                <a:solidFill>
                  <a:schemeClr val="bg1"/>
                </a:solidFill>
                <a:latin typeface="+mn-ea"/>
                <a:cs typeface="+mn-ea"/>
              </a:rPr>
              <a:t>尽量将每页幻灯片的字数控制在</a:t>
            </a:r>
            <a:r>
              <a:rPr lang="en-US" altLang="zh-CN" sz="900" dirty="0">
                <a:solidFill>
                  <a:schemeClr val="bg1"/>
                </a:solidFill>
                <a:latin typeface="+mn-ea"/>
                <a:cs typeface="+mn-ea"/>
              </a:rPr>
              <a:t>200</a:t>
            </a:r>
            <a:r>
              <a:rPr lang="zh-CN" altLang="en-US" sz="900" dirty="0">
                <a:solidFill>
                  <a:schemeClr val="bg1"/>
                </a:solidFill>
                <a:latin typeface="+mn-ea"/>
                <a:cs typeface="+mn-ea"/>
              </a:rPr>
              <a:t>字以内，据统计每页幻灯片的最好控制在</a:t>
            </a:r>
            <a:r>
              <a:rPr lang="en-US" altLang="zh-CN" sz="900" dirty="0">
                <a:solidFill>
                  <a:schemeClr val="bg1"/>
                </a:solidFill>
                <a:latin typeface="+mn-ea"/>
                <a:cs typeface="+mn-ea"/>
              </a:rPr>
              <a:t>5</a:t>
            </a:r>
            <a:r>
              <a:rPr lang="zh-CN" altLang="en-US" sz="900" dirty="0">
                <a:solidFill>
                  <a:schemeClr val="bg1"/>
                </a:solidFill>
                <a:latin typeface="+mn-ea"/>
                <a:cs typeface="+mn-ea"/>
              </a:rPr>
              <a:t>分钟之内。</a:t>
            </a:r>
            <a:endParaRPr lang="en-US" altLang="zh-CN" sz="900" dirty="0">
              <a:solidFill>
                <a:schemeClr val="bg1"/>
              </a:solidFill>
              <a:latin typeface="+mn-ea"/>
              <a:cs typeface="+mn-ea"/>
            </a:endParaRPr>
          </a:p>
          <a:p>
            <a:r>
              <a:rPr lang="zh-CN" altLang="en-US" sz="900" dirty="0">
                <a:solidFill>
                  <a:schemeClr val="bg1"/>
                </a:solidFill>
                <a:latin typeface="+mn-ea"/>
                <a:cs typeface="+mn-ea"/>
              </a:rPr>
              <a:t>此处添加详细文本描述，建议与标题相关并符合整体语言风格，语言描述尽量简洁生动。</a:t>
            </a:r>
            <a:endParaRPr lang="zh-CN" altLang="en-US" sz="900" dirty="0">
              <a:solidFill>
                <a:schemeClr val="bg1"/>
              </a:solidFill>
              <a:latin typeface="+mn-ea"/>
              <a:cs typeface="+mn-ea"/>
            </a:endParaRPr>
          </a:p>
        </p:txBody>
      </p:sp>
      <p:sp>
        <p:nvSpPr>
          <p:cNvPr id="40" name="Freeform 142"/>
          <p:cNvSpPr/>
          <p:nvPr/>
        </p:nvSpPr>
        <p:spPr bwMode="auto">
          <a:xfrm>
            <a:off x="1159758" y="4208653"/>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accent3"/>
          </a:solidFill>
          <a:ln>
            <a:noFill/>
          </a:ln>
        </p:spPr>
        <p:txBody>
          <a:bodyPr vert="horz" wrap="square" lIns="91440" tIns="45720" rIns="91440" bIns="45720" numCol="1" anchor="t" anchorCtr="0" compatLnSpc="1"/>
          <a:lstStyle/>
          <a:p>
            <a:endParaRPr lang="en-US">
              <a:latin typeface="+mn-ea"/>
              <a:cs typeface="+mn-ea"/>
            </a:endParaRPr>
          </a:p>
        </p:txBody>
      </p:sp>
      <p:sp>
        <p:nvSpPr>
          <p:cNvPr id="41" name="Freeform 149"/>
          <p:cNvSpPr/>
          <p:nvPr/>
        </p:nvSpPr>
        <p:spPr bwMode="auto">
          <a:xfrm>
            <a:off x="1166800" y="3069313"/>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accent5"/>
          </a:solidFill>
          <a:ln>
            <a:noFill/>
          </a:ln>
        </p:spPr>
        <p:txBody>
          <a:bodyPr vert="horz" wrap="square" lIns="91440" tIns="45720" rIns="91440" bIns="45720" numCol="1" anchor="t" anchorCtr="0" compatLnSpc="1"/>
          <a:lstStyle/>
          <a:p>
            <a:endParaRPr lang="en-US">
              <a:latin typeface="+mn-ea"/>
              <a:cs typeface="+mn-ea"/>
            </a:endParaRPr>
          </a:p>
        </p:txBody>
      </p:sp>
      <p:sp>
        <p:nvSpPr>
          <p:cNvPr id="42" name="Freeform 116"/>
          <p:cNvSpPr>
            <a:spLocks noEditPoints="1"/>
          </p:cNvSpPr>
          <p:nvPr/>
        </p:nvSpPr>
        <p:spPr bwMode="auto">
          <a:xfrm>
            <a:off x="1153758" y="1983374"/>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accent6"/>
          </a:solidFill>
          <a:ln>
            <a:noFill/>
          </a:ln>
        </p:spPr>
        <p:txBody>
          <a:bodyPr vert="horz" wrap="square" lIns="91440" tIns="45720" rIns="91440" bIns="45720" numCol="1" anchor="t" anchorCtr="0" compatLnSpc="1"/>
          <a:lstStyle/>
          <a:p>
            <a:endParaRPr lang="en-US">
              <a:latin typeface="+mn-ea"/>
              <a:cs typeface="+mn-ea"/>
            </a:endParaRPr>
          </a:p>
        </p:txBody>
      </p:sp>
      <p:grpSp>
        <p:nvGrpSpPr>
          <p:cNvPr id="43" name="组合 42"/>
          <p:cNvGrpSpPr/>
          <p:nvPr/>
        </p:nvGrpSpPr>
        <p:grpSpPr>
          <a:xfrm>
            <a:off x="1111642" y="5260088"/>
            <a:ext cx="402605" cy="331075"/>
            <a:chOff x="5108575" y="3992563"/>
            <a:chExt cx="428625" cy="352426"/>
          </a:xfrm>
          <a:solidFill>
            <a:schemeClr val="accent1"/>
          </a:solidFill>
        </p:grpSpPr>
        <p:sp>
          <p:nvSpPr>
            <p:cNvPr id="44" name="Freeform 223"/>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4" name="Freeform 224"/>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5" name="Freeform 225"/>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6" name="Freeform 226"/>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7" name="Freeform 227"/>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8" name="Freeform 228"/>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500"/>
                                        <p:tgtEl>
                                          <p:spTgt spid="5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0"/>
                                        </p:tgtEl>
                                        <p:attrNameLst>
                                          <p:attrName>style.visibility</p:attrName>
                                        </p:attrNameLst>
                                      </p:cBhvr>
                                      <p:to>
                                        <p:strVal val="visible"/>
                                      </p:to>
                                    </p:set>
                                    <p:animEffect transition="in" filter="fade">
                                      <p:cBhvr>
                                        <p:cTn id="18" dur="500"/>
                                        <p:tgtEl>
                                          <p:spTgt spid="6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3"/>
                                        </p:tgtEl>
                                        <p:attrNameLst>
                                          <p:attrName>style.visibility</p:attrName>
                                        </p:attrNameLst>
                                      </p:cBhvr>
                                      <p:to>
                                        <p:strVal val="visible"/>
                                      </p:to>
                                    </p:set>
                                    <p:animEffect transition="in" filter="fade">
                                      <p:cBhvr>
                                        <p:cTn id="28" dur="500"/>
                                        <p:tgtEl>
                                          <p:spTgt spid="5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7"/>
                                        </p:tgtEl>
                                        <p:attrNameLst>
                                          <p:attrName>style.visibility</p:attrName>
                                        </p:attrNameLst>
                                      </p:cBhvr>
                                      <p:to>
                                        <p:strVal val="visible"/>
                                      </p:to>
                                    </p:set>
                                    <p:animEffect transition="in" filter="fade">
                                      <p:cBhvr>
                                        <p:cTn id="31" dur="500"/>
                                        <p:tgtEl>
                                          <p:spTgt spid="5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fade">
                                      <p:cBhvr>
                                        <p:cTn id="34" dur="500"/>
                                        <p:tgtEl>
                                          <p:spTgt spid="61"/>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54"/>
                                        </p:tgtEl>
                                        <p:attrNameLst>
                                          <p:attrName>style.visibility</p:attrName>
                                        </p:attrNameLst>
                                      </p:cBhvr>
                                      <p:to>
                                        <p:strVal val="visible"/>
                                      </p:to>
                                    </p:set>
                                    <p:animEffect transition="in" filter="fade">
                                      <p:cBhvr>
                                        <p:cTn id="44" dur="500"/>
                                        <p:tgtEl>
                                          <p:spTgt spid="5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8"/>
                                        </p:tgtEl>
                                        <p:attrNameLst>
                                          <p:attrName>style.visibility</p:attrName>
                                        </p:attrNameLst>
                                      </p:cBhvr>
                                      <p:to>
                                        <p:strVal val="visible"/>
                                      </p:to>
                                    </p:set>
                                    <p:animEffect transition="in" filter="fade">
                                      <p:cBhvr>
                                        <p:cTn id="47" dur="500"/>
                                        <p:tgtEl>
                                          <p:spTgt spid="5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fade">
                                      <p:cBhvr>
                                        <p:cTn id="50" dur="500"/>
                                        <p:tgtEl>
                                          <p:spTgt spid="62"/>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46"/>
                                        </p:tgtEl>
                                        <p:attrNameLst>
                                          <p:attrName>style.visibility</p:attrName>
                                        </p:attrNameLst>
                                      </p:cBhvr>
                                      <p:to>
                                        <p:strVal val="visible"/>
                                      </p:to>
                                    </p:set>
                                    <p:animEffect transition="in" filter="wipe(left)">
                                      <p:cBhvr>
                                        <p:cTn id="55" dur="500"/>
                                        <p:tgtEl>
                                          <p:spTgt spid="4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fade">
                                      <p:cBhvr>
                                        <p:cTn id="60" dur="500"/>
                                        <p:tgtEl>
                                          <p:spTgt spid="5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9"/>
                                        </p:tgtEl>
                                        <p:attrNameLst>
                                          <p:attrName>style.visibility</p:attrName>
                                        </p:attrNameLst>
                                      </p:cBhvr>
                                      <p:to>
                                        <p:strVal val="visible"/>
                                      </p:to>
                                    </p:set>
                                    <p:animEffect transition="in" filter="fade">
                                      <p:cBhvr>
                                        <p:cTn id="63" dur="500"/>
                                        <p:tgtEl>
                                          <p:spTgt spid="5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fade">
                                      <p:cBhvr>
                                        <p:cTn id="66"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5" grpId="0" animBg="1"/>
      <p:bldP spid="56" grpId="0"/>
      <p:bldP spid="57" grpId="0"/>
      <p:bldP spid="58" grpId="0"/>
      <p:bldP spid="59" grpId="0"/>
      <p:bldP spid="60" grpId="0"/>
      <p:bldP spid="61" grpId="0"/>
      <p:bldP spid="62" grpId="0"/>
      <p:bldP spid="6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grpSp>
        <p:nvGrpSpPr>
          <p:cNvPr id="49" name="Group 48"/>
          <p:cNvGrpSpPr/>
          <p:nvPr/>
        </p:nvGrpSpPr>
        <p:grpSpPr>
          <a:xfrm>
            <a:off x="2100964" y="2565578"/>
            <a:ext cx="2379443" cy="2382151"/>
            <a:chOff x="2100442" y="2703636"/>
            <a:chExt cx="2379753" cy="2382151"/>
          </a:xfrm>
          <a:solidFill>
            <a:schemeClr val="accent3"/>
          </a:solidFill>
        </p:grpSpPr>
        <p:sp>
          <p:nvSpPr>
            <p:cNvPr id="50" name="Block Arc 49"/>
            <p:cNvSpPr/>
            <p:nvPr/>
          </p:nvSpPr>
          <p:spPr>
            <a:xfrm flipH="1">
              <a:off x="2100442" y="2706034"/>
              <a:ext cx="2379753" cy="2379753"/>
            </a:xfrm>
            <a:prstGeom prst="blockArc">
              <a:avLst>
                <a:gd name="adj1" fmla="val 1507847"/>
                <a:gd name="adj2" fmla="val 16214381"/>
                <a:gd name="adj3" fmla="val 167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51" name="Oval 50"/>
            <p:cNvSpPr/>
            <p:nvPr/>
          </p:nvSpPr>
          <p:spPr>
            <a:xfrm>
              <a:off x="3092477" y="2703636"/>
              <a:ext cx="400383" cy="4003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AU" sz="1600" dirty="0">
                  <a:solidFill>
                    <a:srgbClr val="FFFFFF"/>
                  </a:solidFill>
                  <a:latin typeface="+mn-ea"/>
                  <a:cs typeface="+mn-ea"/>
                </a:rPr>
                <a:t>3</a:t>
              </a:r>
              <a:endParaRPr lang="en-US" sz="1600" dirty="0">
                <a:solidFill>
                  <a:srgbClr val="FFFFFF"/>
                </a:solidFill>
                <a:latin typeface="+mn-ea"/>
                <a:cs typeface="+mn-ea"/>
              </a:endParaRPr>
            </a:p>
          </p:txBody>
        </p:sp>
      </p:grpSp>
      <p:grpSp>
        <p:nvGrpSpPr>
          <p:cNvPr id="52" name="Group 51"/>
          <p:cNvGrpSpPr/>
          <p:nvPr/>
        </p:nvGrpSpPr>
        <p:grpSpPr>
          <a:xfrm>
            <a:off x="2531780" y="2998847"/>
            <a:ext cx="1517810" cy="1518008"/>
            <a:chOff x="2531315" y="3136907"/>
            <a:chExt cx="1518008" cy="1518008"/>
          </a:xfrm>
          <a:solidFill>
            <a:schemeClr val="accent1"/>
          </a:solidFill>
        </p:grpSpPr>
        <p:sp>
          <p:nvSpPr>
            <p:cNvPr id="53" name="Block Arc 52"/>
            <p:cNvSpPr/>
            <p:nvPr/>
          </p:nvSpPr>
          <p:spPr>
            <a:xfrm flipH="1">
              <a:off x="2531315" y="3136907"/>
              <a:ext cx="1518008" cy="1518008"/>
            </a:xfrm>
            <a:prstGeom prst="blockArc">
              <a:avLst>
                <a:gd name="adj1" fmla="val 3403980"/>
                <a:gd name="adj2" fmla="val 16177562"/>
                <a:gd name="adj3" fmla="val 264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54" name="Oval 53"/>
            <p:cNvSpPr/>
            <p:nvPr/>
          </p:nvSpPr>
          <p:spPr>
            <a:xfrm>
              <a:off x="3092477" y="3136907"/>
              <a:ext cx="400383" cy="4003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latin typeface="+mn-ea"/>
                  <a:cs typeface="+mn-ea"/>
                </a:rPr>
                <a:t>4</a:t>
              </a:r>
              <a:endParaRPr lang="en-US" sz="1600" dirty="0">
                <a:solidFill>
                  <a:schemeClr val="bg1"/>
                </a:solidFill>
                <a:latin typeface="+mn-ea"/>
                <a:cs typeface="+mn-ea"/>
              </a:endParaRPr>
            </a:p>
          </p:txBody>
        </p:sp>
      </p:grpSp>
      <p:grpSp>
        <p:nvGrpSpPr>
          <p:cNvPr id="55" name="Group 54"/>
          <p:cNvGrpSpPr/>
          <p:nvPr/>
        </p:nvGrpSpPr>
        <p:grpSpPr>
          <a:xfrm>
            <a:off x="1667751" y="2132306"/>
            <a:ext cx="3245871" cy="3248695"/>
            <a:chOff x="1667173" y="2270364"/>
            <a:chExt cx="3246294" cy="3248695"/>
          </a:xfrm>
          <a:solidFill>
            <a:schemeClr val="tx1">
              <a:lumMod val="85000"/>
              <a:lumOff val="15000"/>
            </a:schemeClr>
          </a:solidFill>
        </p:grpSpPr>
        <p:sp>
          <p:nvSpPr>
            <p:cNvPr id="56" name="Block Arc 55"/>
            <p:cNvSpPr/>
            <p:nvPr/>
          </p:nvSpPr>
          <p:spPr>
            <a:xfrm flipH="1">
              <a:off x="1667173" y="2272765"/>
              <a:ext cx="3246294" cy="3246294"/>
            </a:xfrm>
            <a:prstGeom prst="blockArc">
              <a:avLst>
                <a:gd name="adj1" fmla="val 20754075"/>
                <a:gd name="adj2" fmla="val 16203514"/>
                <a:gd name="adj3" fmla="val 1231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57" name="Oval 56"/>
            <p:cNvSpPr/>
            <p:nvPr/>
          </p:nvSpPr>
          <p:spPr>
            <a:xfrm>
              <a:off x="3092477" y="2270364"/>
              <a:ext cx="400383" cy="40038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bg1"/>
                  </a:solidFill>
                  <a:latin typeface="+mn-ea"/>
                  <a:cs typeface="+mn-ea"/>
                </a:rPr>
                <a:t>2</a:t>
              </a:r>
              <a:endParaRPr lang="en-US" sz="1600" dirty="0">
                <a:solidFill>
                  <a:schemeClr val="bg1"/>
                </a:solidFill>
                <a:latin typeface="+mn-ea"/>
                <a:cs typeface="+mn-ea"/>
              </a:endParaRPr>
            </a:p>
          </p:txBody>
        </p:sp>
      </p:grpSp>
      <p:grpSp>
        <p:nvGrpSpPr>
          <p:cNvPr id="58" name="Group 57"/>
          <p:cNvGrpSpPr/>
          <p:nvPr/>
        </p:nvGrpSpPr>
        <p:grpSpPr>
          <a:xfrm>
            <a:off x="1238129" y="1705028"/>
            <a:ext cx="4105112" cy="4105646"/>
            <a:chOff x="1237496" y="1843088"/>
            <a:chExt cx="4105646" cy="4105646"/>
          </a:xfrm>
          <a:solidFill>
            <a:srgbClr val="118CE7"/>
          </a:solidFill>
        </p:grpSpPr>
        <p:sp>
          <p:nvSpPr>
            <p:cNvPr id="59" name="Block Arc 58"/>
            <p:cNvSpPr/>
            <p:nvPr/>
          </p:nvSpPr>
          <p:spPr>
            <a:xfrm flipH="1">
              <a:off x="1237496" y="1843088"/>
              <a:ext cx="4105646" cy="4105646"/>
            </a:xfrm>
            <a:prstGeom prst="blockArc">
              <a:avLst>
                <a:gd name="adj1" fmla="val 19362231"/>
                <a:gd name="adj2" fmla="val 16212586"/>
                <a:gd name="adj3" fmla="val 987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60" name="Oval 59"/>
            <p:cNvSpPr/>
            <p:nvPr/>
          </p:nvSpPr>
          <p:spPr>
            <a:xfrm>
              <a:off x="3092477" y="1843088"/>
              <a:ext cx="400383" cy="40038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rgbClr val="FFFFFF"/>
                  </a:solidFill>
                  <a:latin typeface="+mn-ea"/>
                  <a:cs typeface="+mn-ea"/>
                </a:rPr>
                <a:t>1</a:t>
              </a:r>
              <a:endParaRPr lang="en-AU" sz="1600" dirty="0">
                <a:solidFill>
                  <a:srgbClr val="FFFFFF"/>
                </a:solidFill>
                <a:latin typeface="+mn-ea"/>
                <a:cs typeface="+mn-ea"/>
              </a:endParaRPr>
            </a:p>
          </p:txBody>
        </p:sp>
      </p:grpSp>
      <p:sp>
        <p:nvSpPr>
          <p:cNvPr id="61" name="Text Placeholder 32"/>
          <p:cNvSpPr txBox="1"/>
          <p:nvPr/>
        </p:nvSpPr>
        <p:spPr>
          <a:xfrm>
            <a:off x="6093627" y="2088554"/>
            <a:ext cx="4858692" cy="136571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zh-CN" altLang="en-US" sz="1000" dirty="0">
                <a:solidFill>
                  <a:srgbClr val="7F7F7F"/>
                </a:solidFill>
                <a:latin typeface="+mn-ea"/>
                <a:cs typeface="+mn-ea"/>
              </a:rPr>
              <a:t>此处添加详细文本描述，建议与标题相关并符合整体语言风格，语言描述尽量简洁生动</a:t>
            </a:r>
            <a:r>
              <a:rPr lang="zh-CN" altLang="en-US" sz="1000" dirty="0" smtClean="0">
                <a:solidFill>
                  <a:srgbClr val="7F7F7F"/>
                </a:solidFill>
                <a:latin typeface="+mn-ea"/>
                <a:cs typeface="+mn-ea"/>
              </a:rPr>
              <a:t>。</a:t>
            </a:r>
            <a:r>
              <a:rPr lang="en-US" altLang="zh-CN" sz="1000" dirty="0" smtClean="0">
                <a:solidFill>
                  <a:srgbClr val="7F7F7F"/>
                </a:solidFill>
                <a:latin typeface="+mn-ea"/>
                <a:cs typeface="+mn-ea"/>
              </a:rPr>
              <a:t> </a:t>
            </a:r>
            <a:r>
              <a:rPr lang="zh-CN" altLang="en-US" sz="1000" dirty="0" smtClean="0">
                <a:solidFill>
                  <a:srgbClr val="7F7F7F"/>
                </a:solidFill>
                <a:latin typeface="+mn-ea"/>
                <a:cs typeface="+mn-ea"/>
              </a:rPr>
              <a:t>字</a:t>
            </a:r>
            <a:r>
              <a:rPr lang="zh-CN" altLang="en-US" sz="1000" dirty="0">
                <a:solidFill>
                  <a:srgbClr val="7F7F7F"/>
                </a:solidFill>
                <a:latin typeface="+mn-ea"/>
                <a:cs typeface="+mn-ea"/>
              </a:rPr>
              <a:t>数控制在</a:t>
            </a:r>
            <a:r>
              <a:rPr lang="en-US" altLang="zh-CN" sz="1000" dirty="0">
                <a:solidFill>
                  <a:srgbClr val="7F7F7F"/>
                </a:solidFill>
                <a:latin typeface="+mn-ea"/>
                <a:cs typeface="+mn-ea"/>
              </a:rPr>
              <a:t>200</a:t>
            </a:r>
            <a:r>
              <a:rPr lang="zh-CN" altLang="en-US" sz="1000" dirty="0">
                <a:solidFill>
                  <a:srgbClr val="7F7F7F"/>
                </a:solidFill>
                <a:latin typeface="+mn-ea"/>
                <a:cs typeface="+mn-ea"/>
              </a:rPr>
              <a:t>字以内，据统计每页幻灯片的最好控制在</a:t>
            </a:r>
            <a:r>
              <a:rPr lang="en-US" altLang="zh-CN" sz="1000" dirty="0">
                <a:solidFill>
                  <a:srgbClr val="7F7F7F"/>
                </a:solidFill>
                <a:latin typeface="+mn-ea"/>
                <a:cs typeface="+mn-ea"/>
              </a:rPr>
              <a:t>5</a:t>
            </a:r>
            <a:r>
              <a:rPr lang="zh-CN" altLang="en-US" sz="1000" dirty="0">
                <a:solidFill>
                  <a:srgbClr val="7F7F7F"/>
                </a:solidFill>
                <a:latin typeface="+mn-ea"/>
                <a:cs typeface="+mn-ea"/>
              </a:rPr>
              <a:t>分钟之内</a:t>
            </a:r>
            <a:r>
              <a:rPr lang="zh-CN" altLang="en-US" sz="1000" dirty="0" smtClean="0">
                <a:solidFill>
                  <a:srgbClr val="7F7F7F"/>
                </a:solidFill>
                <a:latin typeface="+mn-ea"/>
                <a:cs typeface="+mn-ea"/>
              </a:rPr>
              <a:t>。亮亮图文旗舰店</a:t>
            </a:r>
            <a:endParaRPr lang="zh-CN" altLang="en-US" sz="1000" dirty="0" smtClean="0">
              <a:solidFill>
                <a:srgbClr val="7F7F7F"/>
              </a:solidFill>
              <a:latin typeface="+mn-ea"/>
              <a:cs typeface="+mn-ea"/>
            </a:endParaRPr>
          </a:p>
          <a:p>
            <a:pPr marL="0" indent="0">
              <a:lnSpc>
                <a:spcPct val="150000"/>
              </a:lnSpc>
              <a:buNone/>
            </a:pPr>
            <a:r>
              <a:rPr lang="en-US" altLang="zh-CN" sz="1000" dirty="0" smtClean="0">
                <a:solidFill>
                  <a:srgbClr val="7F7F7F"/>
                </a:solidFill>
                <a:latin typeface="+mn-ea"/>
                <a:cs typeface="+mn-ea"/>
              </a:rPr>
              <a:t>https://liangliangtuwen.tmall.com</a:t>
            </a:r>
            <a:endParaRPr lang="en-US" altLang="zh-CN" sz="1000" dirty="0" smtClean="0">
              <a:solidFill>
                <a:srgbClr val="7F7F7F"/>
              </a:solidFill>
              <a:latin typeface="+mn-ea"/>
              <a:cs typeface="+mn-ea"/>
            </a:endParaRPr>
          </a:p>
          <a:p>
            <a:pPr marL="0" indent="0">
              <a:lnSpc>
                <a:spcPct val="150000"/>
              </a:lnSpc>
              <a:buNone/>
            </a:pPr>
            <a:endParaRPr lang="zh-CN" altLang="en-US" sz="1000" dirty="0">
              <a:solidFill>
                <a:srgbClr val="7F7F7F"/>
              </a:solidFill>
              <a:latin typeface="+mn-ea"/>
              <a:cs typeface="+mn-ea"/>
            </a:endParaRPr>
          </a:p>
        </p:txBody>
      </p:sp>
      <p:sp>
        <p:nvSpPr>
          <p:cNvPr id="62" name="Text Placeholder 33"/>
          <p:cNvSpPr txBox="1"/>
          <p:nvPr/>
        </p:nvSpPr>
        <p:spPr>
          <a:xfrm>
            <a:off x="6079960" y="1725245"/>
            <a:ext cx="4872358" cy="29631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600" dirty="0">
                <a:solidFill>
                  <a:srgbClr val="7F7F7F"/>
                </a:solidFill>
                <a:latin typeface="+mn-ea"/>
                <a:cs typeface="+mn-ea"/>
              </a:rPr>
              <a:t>客户数据分析</a:t>
            </a:r>
            <a:endParaRPr lang="en-AU" sz="1600" dirty="0">
              <a:solidFill>
                <a:srgbClr val="7F7F7F"/>
              </a:solidFill>
              <a:latin typeface="+mn-ea"/>
              <a:cs typeface="+mn-ea"/>
            </a:endParaRPr>
          </a:p>
        </p:txBody>
      </p:sp>
      <p:sp>
        <p:nvSpPr>
          <p:cNvPr id="63" name="Oval 62"/>
          <p:cNvSpPr/>
          <p:nvPr/>
        </p:nvSpPr>
        <p:spPr>
          <a:xfrm>
            <a:off x="6161859" y="3760468"/>
            <a:ext cx="585711" cy="585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rgbClr val="FFFFFF"/>
              </a:solidFill>
              <a:latin typeface="+mn-ea"/>
              <a:cs typeface="+mn-ea"/>
            </a:endParaRPr>
          </a:p>
        </p:txBody>
      </p:sp>
      <p:sp>
        <p:nvSpPr>
          <p:cNvPr id="64" name="Text Placeholder 33"/>
          <p:cNvSpPr txBox="1"/>
          <p:nvPr/>
        </p:nvSpPr>
        <p:spPr>
          <a:xfrm>
            <a:off x="5868385" y="4450309"/>
            <a:ext cx="1181104" cy="31831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300" b="1" dirty="0">
                <a:solidFill>
                  <a:schemeClr val="accent6"/>
                </a:solidFill>
                <a:latin typeface="+mn-ea"/>
                <a:cs typeface="+mn-ea"/>
              </a:rPr>
              <a:t>创意</a:t>
            </a:r>
            <a:endParaRPr lang="en-AU" sz="1300" b="1" dirty="0">
              <a:solidFill>
                <a:schemeClr val="accent6"/>
              </a:solidFill>
              <a:latin typeface="+mn-ea"/>
              <a:cs typeface="+mn-ea"/>
            </a:endParaRPr>
          </a:p>
        </p:txBody>
      </p:sp>
      <p:sp>
        <p:nvSpPr>
          <p:cNvPr id="65" name="Oval 64"/>
          <p:cNvSpPr/>
          <p:nvPr/>
        </p:nvSpPr>
        <p:spPr>
          <a:xfrm>
            <a:off x="7494099" y="3766539"/>
            <a:ext cx="585711"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66" name="Text Placeholder 33"/>
          <p:cNvSpPr txBox="1"/>
          <p:nvPr/>
        </p:nvSpPr>
        <p:spPr>
          <a:xfrm>
            <a:off x="7200625" y="4456380"/>
            <a:ext cx="1181104" cy="31831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300" b="1" dirty="0">
                <a:solidFill>
                  <a:schemeClr val="accent5"/>
                </a:solidFill>
                <a:latin typeface="+mn-ea"/>
                <a:cs typeface="+mn-ea"/>
              </a:rPr>
              <a:t>信息化</a:t>
            </a:r>
            <a:endParaRPr lang="en-AU" sz="1300" b="1" dirty="0">
              <a:solidFill>
                <a:schemeClr val="accent5"/>
              </a:solidFill>
              <a:latin typeface="+mn-ea"/>
              <a:cs typeface="+mn-ea"/>
            </a:endParaRPr>
          </a:p>
        </p:txBody>
      </p:sp>
      <p:sp>
        <p:nvSpPr>
          <p:cNvPr id="67" name="Oval 66"/>
          <p:cNvSpPr/>
          <p:nvPr/>
        </p:nvSpPr>
        <p:spPr>
          <a:xfrm>
            <a:off x="8827972" y="3760467"/>
            <a:ext cx="585711" cy="585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600" dirty="0">
              <a:solidFill>
                <a:srgbClr val="FFFFFF"/>
              </a:solidFill>
              <a:latin typeface="+mn-ea"/>
              <a:cs typeface="+mn-ea"/>
            </a:endParaRPr>
          </a:p>
        </p:txBody>
      </p:sp>
      <p:sp>
        <p:nvSpPr>
          <p:cNvPr id="68" name="Text Placeholder 33"/>
          <p:cNvSpPr txBox="1"/>
          <p:nvPr/>
        </p:nvSpPr>
        <p:spPr>
          <a:xfrm>
            <a:off x="8534498" y="4450308"/>
            <a:ext cx="1181104" cy="31831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300" b="1" dirty="0">
                <a:solidFill>
                  <a:srgbClr val="7F7F7F"/>
                </a:solidFill>
                <a:latin typeface="+mn-ea"/>
                <a:cs typeface="+mn-ea"/>
              </a:rPr>
              <a:t>管理化</a:t>
            </a:r>
            <a:endParaRPr lang="en-AU" sz="1300" b="1" dirty="0">
              <a:solidFill>
                <a:srgbClr val="7F7F7F"/>
              </a:solidFill>
              <a:latin typeface="+mn-ea"/>
              <a:cs typeface="+mn-ea"/>
            </a:endParaRPr>
          </a:p>
        </p:txBody>
      </p:sp>
      <p:sp>
        <p:nvSpPr>
          <p:cNvPr id="69" name="Oval 68"/>
          <p:cNvSpPr/>
          <p:nvPr/>
        </p:nvSpPr>
        <p:spPr>
          <a:xfrm>
            <a:off x="10160212" y="3760467"/>
            <a:ext cx="585711" cy="585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70" name="Text Placeholder 33"/>
          <p:cNvSpPr txBox="1"/>
          <p:nvPr/>
        </p:nvSpPr>
        <p:spPr>
          <a:xfrm>
            <a:off x="9866738" y="4450308"/>
            <a:ext cx="1181104" cy="31831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300" b="1" dirty="0">
                <a:solidFill>
                  <a:schemeClr val="accent1"/>
                </a:solidFill>
                <a:latin typeface="+mn-ea"/>
                <a:cs typeface="+mn-ea"/>
              </a:rPr>
              <a:t>市场化</a:t>
            </a:r>
            <a:endParaRPr lang="en-AU" sz="1300" b="1" dirty="0">
              <a:solidFill>
                <a:schemeClr val="accent1"/>
              </a:solidFill>
              <a:latin typeface="+mn-ea"/>
              <a:cs typeface="+mn-ea"/>
            </a:endParaRPr>
          </a:p>
        </p:txBody>
      </p:sp>
      <p:sp>
        <p:nvSpPr>
          <p:cNvPr id="71" name="Rounded Rectangle 70"/>
          <p:cNvSpPr/>
          <p:nvPr/>
        </p:nvSpPr>
        <p:spPr>
          <a:xfrm>
            <a:off x="6079960" y="4872678"/>
            <a:ext cx="4873912" cy="921580"/>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rIns="180000" rtlCol="0" anchor="ctr"/>
          <a:lstStyle/>
          <a:p>
            <a:pPr>
              <a:lnSpc>
                <a:spcPct val="130000"/>
              </a:lnSpc>
            </a:pPr>
            <a:r>
              <a:rPr lang="zh-CN" altLang="en-US" sz="1000" dirty="0">
                <a:solidFill>
                  <a:srgbClr val="7F7F7F"/>
                </a:solidFill>
                <a:latin typeface="+mn-ea"/>
                <a:cs typeface="+mn-ea"/>
              </a:rPr>
              <a:t>此处添加详细文本描述，建议与标题相关并符合整体语言风格，语言描述尽量简洁生动。尽量将每页幻灯片的字数控制在</a:t>
            </a:r>
            <a:r>
              <a:rPr lang="en-US" altLang="zh-CN" sz="1000" dirty="0">
                <a:solidFill>
                  <a:srgbClr val="7F7F7F"/>
                </a:solidFill>
                <a:latin typeface="+mn-ea"/>
                <a:cs typeface="+mn-ea"/>
              </a:rPr>
              <a:t>200</a:t>
            </a:r>
            <a:r>
              <a:rPr lang="zh-CN" altLang="en-US" sz="1000" dirty="0">
                <a:solidFill>
                  <a:srgbClr val="7F7F7F"/>
                </a:solidFill>
                <a:latin typeface="+mn-ea"/>
                <a:cs typeface="+mn-ea"/>
              </a:rPr>
              <a:t>字以内，据统计每页幻灯片的最好控制在</a:t>
            </a:r>
            <a:r>
              <a:rPr lang="en-US" altLang="zh-CN" sz="1000" dirty="0">
                <a:solidFill>
                  <a:srgbClr val="7F7F7F"/>
                </a:solidFill>
                <a:latin typeface="+mn-ea"/>
                <a:cs typeface="+mn-ea"/>
              </a:rPr>
              <a:t>5</a:t>
            </a:r>
            <a:r>
              <a:rPr lang="zh-CN" altLang="en-US" sz="1000" dirty="0">
                <a:solidFill>
                  <a:srgbClr val="7F7F7F"/>
                </a:solidFill>
                <a:latin typeface="+mn-ea"/>
                <a:cs typeface="+mn-ea"/>
              </a:rPr>
              <a:t>分钟之内。</a:t>
            </a:r>
            <a:endParaRPr lang="en-US" sz="1000" dirty="0">
              <a:solidFill>
                <a:srgbClr val="7F7F7F"/>
              </a:solidFill>
              <a:latin typeface="+mn-ea"/>
              <a:cs typeface="+mn-ea"/>
            </a:endParaRPr>
          </a:p>
        </p:txBody>
      </p:sp>
      <p:sp>
        <p:nvSpPr>
          <p:cNvPr id="72" name="Rectangle 71"/>
          <p:cNvSpPr/>
          <p:nvPr/>
        </p:nvSpPr>
        <p:spPr>
          <a:xfrm>
            <a:off x="2519369" y="1841129"/>
            <a:ext cx="466413" cy="169277"/>
          </a:xfrm>
          <a:prstGeom prst="rect">
            <a:avLst/>
          </a:prstGeom>
        </p:spPr>
        <p:txBody>
          <a:bodyPr wrap="none" lIns="0" tIns="0" rIns="0" bIns="0">
            <a:spAutoFit/>
          </a:bodyPr>
          <a:lstStyle/>
          <a:p>
            <a:pPr algn="r"/>
            <a:r>
              <a:rPr lang="en-US" sz="1100" dirty="0">
                <a:solidFill>
                  <a:srgbClr val="7F7F7F"/>
                </a:solidFill>
                <a:latin typeface="+mn-ea"/>
                <a:cs typeface="+mn-ea"/>
              </a:rPr>
              <a:t>19.5 </a:t>
            </a:r>
            <a:r>
              <a:rPr lang="zh-CN" altLang="en-US" sz="1100" dirty="0">
                <a:solidFill>
                  <a:srgbClr val="7F7F7F"/>
                </a:solidFill>
                <a:latin typeface="+mn-ea"/>
                <a:cs typeface="+mn-ea"/>
              </a:rPr>
              <a:t>万</a:t>
            </a:r>
            <a:endParaRPr lang="en-US" sz="1100" dirty="0">
              <a:solidFill>
                <a:srgbClr val="7F7F7F"/>
              </a:solidFill>
              <a:latin typeface="+mn-ea"/>
              <a:cs typeface="+mn-ea"/>
            </a:endParaRPr>
          </a:p>
        </p:txBody>
      </p:sp>
      <p:sp>
        <p:nvSpPr>
          <p:cNvPr id="73" name="Rectangle 72"/>
          <p:cNvSpPr/>
          <p:nvPr/>
        </p:nvSpPr>
        <p:spPr>
          <a:xfrm>
            <a:off x="2519369" y="2251910"/>
            <a:ext cx="466413" cy="169277"/>
          </a:xfrm>
          <a:prstGeom prst="rect">
            <a:avLst/>
          </a:prstGeom>
        </p:spPr>
        <p:txBody>
          <a:bodyPr wrap="none" lIns="0" tIns="0" rIns="0" bIns="0">
            <a:spAutoFit/>
          </a:bodyPr>
          <a:lstStyle/>
          <a:p>
            <a:pPr algn="r"/>
            <a:r>
              <a:rPr lang="en-US" sz="1100" dirty="0">
                <a:solidFill>
                  <a:srgbClr val="7F7F7F"/>
                </a:solidFill>
                <a:latin typeface="+mn-ea"/>
                <a:cs typeface="+mn-ea"/>
              </a:rPr>
              <a:t>17.2 </a:t>
            </a:r>
            <a:r>
              <a:rPr lang="zh-CN" altLang="en-US" sz="1100" dirty="0">
                <a:solidFill>
                  <a:srgbClr val="7F7F7F"/>
                </a:solidFill>
                <a:latin typeface="+mn-ea"/>
                <a:cs typeface="+mn-ea"/>
              </a:rPr>
              <a:t>万</a:t>
            </a:r>
            <a:endParaRPr lang="en-US" sz="1100" dirty="0">
              <a:solidFill>
                <a:srgbClr val="7F7F7F"/>
              </a:solidFill>
              <a:latin typeface="+mn-ea"/>
              <a:cs typeface="+mn-ea"/>
            </a:endParaRPr>
          </a:p>
        </p:txBody>
      </p:sp>
      <p:sp>
        <p:nvSpPr>
          <p:cNvPr id="74" name="Rectangle 73"/>
          <p:cNvSpPr/>
          <p:nvPr/>
        </p:nvSpPr>
        <p:spPr>
          <a:xfrm>
            <a:off x="2602713" y="2684508"/>
            <a:ext cx="383068" cy="169277"/>
          </a:xfrm>
          <a:prstGeom prst="rect">
            <a:avLst/>
          </a:prstGeom>
        </p:spPr>
        <p:txBody>
          <a:bodyPr wrap="none" lIns="0" tIns="0" rIns="0" bIns="0">
            <a:spAutoFit/>
          </a:bodyPr>
          <a:lstStyle/>
          <a:p>
            <a:pPr algn="r"/>
            <a:r>
              <a:rPr lang="en-US" sz="1100" dirty="0">
                <a:solidFill>
                  <a:srgbClr val="7F7F7F"/>
                </a:solidFill>
                <a:latin typeface="+mn-ea"/>
                <a:cs typeface="+mn-ea"/>
              </a:rPr>
              <a:t>9.2 </a:t>
            </a:r>
            <a:r>
              <a:rPr lang="zh-CN" altLang="en-US" sz="1100" dirty="0">
                <a:solidFill>
                  <a:srgbClr val="7F7F7F"/>
                </a:solidFill>
                <a:latin typeface="+mn-ea"/>
                <a:cs typeface="+mn-ea"/>
              </a:rPr>
              <a:t>万</a:t>
            </a:r>
            <a:endParaRPr lang="en-US" sz="1100" dirty="0">
              <a:solidFill>
                <a:srgbClr val="7F7F7F"/>
              </a:solidFill>
              <a:latin typeface="+mn-ea"/>
              <a:cs typeface="+mn-ea"/>
            </a:endParaRPr>
          </a:p>
        </p:txBody>
      </p:sp>
      <p:sp>
        <p:nvSpPr>
          <p:cNvPr id="75" name="Rectangle 74"/>
          <p:cNvSpPr/>
          <p:nvPr/>
        </p:nvSpPr>
        <p:spPr>
          <a:xfrm>
            <a:off x="2602713" y="3100827"/>
            <a:ext cx="383068" cy="169277"/>
          </a:xfrm>
          <a:prstGeom prst="rect">
            <a:avLst/>
          </a:prstGeom>
        </p:spPr>
        <p:txBody>
          <a:bodyPr wrap="none" lIns="0" tIns="0" rIns="0" bIns="0">
            <a:spAutoFit/>
          </a:bodyPr>
          <a:lstStyle/>
          <a:p>
            <a:pPr algn="r"/>
            <a:r>
              <a:rPr lang="en-US" sz="1100" dirty="0">
                <a:solidFill>
                  <a:srgbClr val="7F7F7F"/>
                </a:solidFill>
                <a:latin typeface="+mn-ea"/>
                <a:cs typeface="+mn-ea"/>
              </a:rPr>
              <a:t>7.7 </a:t>
            </a:r>
            <a:r>
              <a:rPr lang="zh-CN" altLang="en-US" sz="1100" dirty="0">
                <a:solidFill>
                  <a:srgbClr val="7F7F7F"/>
                </a:solidFill>
                <a:latin typeface="+mn-ea"/>
                <a:cs typeface="+mn-ea"/>
              </a:rPr>
              <a:t>万</a:t>
            </a:r>
            <a:endParaRPr lang="en-US" sz="1100" dirty="0">
              <a:solidFill>
                <a:srgbClr val="7F7F7F"/>
              </a:solidFill>
              <a:latin typeface="+mn-ea"/>
              <a:cs typeface="+mn-ea"/>
            </a:endParaRPr>
          </a:p>
        </p:txBody>
      </p:sp>
      <p:sp>
        <p:nvSpPr>
          <p:cNvPr id="33" name="Freeform 142"/>
          <p:cNvSpPr/>
          <p:nvPr/>
        </p:nvSpPr>
        <p:spPr bwMode="auto">
          <a:xfrm>
            <a:off x="8979020" y="3935609"/>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4" name="Freeform 149"/>
          <p:cNvSpPr/>
          <p:nvPr/>
        </p:nvSpPr>
        <p:spPr bwMode="auto">
          <a:xfrm>
            <a:off x="7634183" y="3927202"/>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35" name="组合 34"/>
          <p:cNvGrpSpPr/>
          <p:nvPr/>
        </p:nvGrpSpPr>
        <p:grpSpPr>
          <a:xfrm>
            <a:off x="10297242" y="3968378"/>
            <a:ext cx="311646" cy="193872"/>
            <a:chOff x="8292784" y="1202455"/>
            <a:chExt cx="311687" cy="193872"/>
          </a:xfrm>
        </p:grpSpPr>
        <p:sp>
          <p:nvSpPr>
            <p:cNvPr id="36"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38" name="Freeform 116"/>
          <p:cNvSpPr>
            <a:spLocks noEditPoints="1"/>
          </p:cNvSpPr>
          <p:nvPr/>
        </p:nvSpPr>
        <p:spPr bwMode="auto">
          <a:xfrm>
            <a:off x="6289127" y="3906488"/>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heel(1)">
                                      <p:cBhvr>
                                        <p:cTn id="7" dur="20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2"/>
                                        </p:tgtEl>
                                        <p:attrNameLst>
                                          <p:attrName>style.visibility</p:attrName>
                                        </p:attrNameLst>
                                      </p:cBhvr>
                                      <p:to>
                                        <p:strVal val="visible"/>
                                      </p:to>
                                    </p:set>
                                    <p:animEffect transition="in" filter="fade">
                                      <p:cBhvr>
                                        <p:cTn id="12" dur="500"/>
                                        <p:tgtEl>
                                          <p:spTgt spid="72"/>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heel(1)">
                                      <p:cBhvr>
                                        <p:cTn id="17" dur="20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3"/>
                                        </p:tgtEl>
                                        <p:attrNameLst>
                                          <p:attrName>style.visibility</p:attrName>
                                        </p:attrNameLst>
                                      </p:cBhvr>
                                      <p:to>
                                        <p:strVal val="visible"/>
                                      </p:to>
                                    </p:set>
                                    <p:animEffect transition="in" filter="fade">
                                      <p:cBhvr>
                                        <p:cTn id="22" dur="500"/>
                                        <p:tgtEl>
                                          <p:spTgt spid="73"/>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heel(1)">
                                      <p:cBhvr>
                                        <p:cTn id="27" dur="2000"/>
                                        <p:tgtEl>
                                          <p:spTgt spid="4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heel(1)">
                                      <p:cBhvr>
                                        <p:cTn id="37" dur="2000"/>
                                        <p:tgtEl>
                                          <p:spTgt spid="5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left)">
                                      <p:cBhvr>
                                        <p:cTn id="47" dur="50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61"/>
                                        </p:tgtEl>
                                        <p:attrNameLst>
                                          <p:attrName>style.visibility</p:attrName>
                                        </p:attrNameLst>
                                      </p:cBhvr>
                                      <p:to>
                                        <p:strVal val="visible"/>
                                      </p:to>
                                    </p:set>
                                    <p:animEffect transition="in" filter="wipe(left)">
                                      <p:cBhvr>
                                        <p:cTn id="52" dur="500"/>
                                        <p:tgtEl>
                                          <p:spTgt spid="6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fade">
                                      <p:cBhvr>
                                        <p:cTn id="57" dur="500"/>
                                        <p:tgtEl>
                                          <p:spTgt spid="6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4"/>
                                        </p:tgtEl>
                                        <p:attrNameLst>
                                          <p:attrName>style.visibility</p:attrName>
                                        </p:attrNameLst>
                                      </p:cBhvr>
                                      <p:to>
                                        <p:strVal val="visible"/>
                                      </p:to>
                                    </p:set>
                                    <p:animEffect transition="in" filter="fade">
                                      <p:cBhvr>
                                        <p:cTn id="60" dur="500"/>
                                        <p:tgtEl>
                                          <p:spTgt spid="6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6"/>
                                        </p:tgtEl>
                                        <p:attrNameLst>
                                          <p:attrName>style.visibility</p:attrName>
                                        </p:attrNameLst>
                                      </p:cBhvr>
                                      <p:to>
                                        <p:strVal val="visible"/>
                                      </p:to>
                                    </p:set>
                                    <p:animEffect transition="in" filter="fade">
                                      <p:cBhvr>
                                        <p:cTn id="65" dur="500"/>
                                        <p:tgtEl>
                                          <p:spTgt spid="6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fade">
                                      <p:cBhvr>
                                        <p:cTn id="68" dur="500"/>
                                        <p:tgtEl>
                                          <p:spTgt spid="6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68"/>
                                        </p:tgtEl>
                                        <p:attrNameLst>
                                          <p:attrName>style.visibility</p:attrName>
                                        </p:attrNameLst>
                                      </p:cBhvr>
                                      <p:to>
                                        <p:strVal val="visible"/>
                                      </p:to>
                                    </p:set>
                                    <p:animEffect transition="in" filter="fade">
                                      <p:cBhvr>
                                        <p:cTn id="73" dur="500"/>
                                        <p:tgtEl>
                                          <p:spTgt spid="6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7"/>
                                        </p:tgtEl>
                                        <p:attrNameLst>
                                          <p:attrName>style.visibility</p:attrName>
                                        </p:attrNameLst>
                                      </p:cBhvr>
                                      <p:to>
                                        <p:strVal val="visible"/>
                                      </p:to>
                                    </p:set>
                                    <p:animEffect transition="in" filter="fade">
                                      <p:cBhvr>
                                        <p:cTn id="76" dur="500"/>
                                        <p:tgtEl>
                                          <p:spTgt spid="67"/>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70"/>
                                        </p:tgtEl>
                                        <p:attrNameLst>
                                          <p:attrName>style.visibility</p:attrName>
                                        </p:attrNameLst>
                                      </p:cBhvr>
                                      <p:to>
                                        <p:strVal val="visible"/>
                                      </p:to>
                                    </p:set>
                                    <p:animEffect transition="in" filter="fade">
                                      <p:cBhvr>
                                        <p:cTn id="81" dur="500"/>
                                        <p:tgtEl>
                                          <p:spTgt spid="7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69"/>
                                        </p:tgtEl>
                                        <p:attrNameLst>
                                          <p:attrName>style.visibility</p:attrName>
                                        </p:attrNameLst>
                                      </p:cBhvr>
                                      <p:to>
                                        <p:strVal val="visible"/>
                                      </p:to>
                                    </p:set>
                                    <p:animEffect transition="in" filter="fade">
                                      <p:cBhvr>
                                        <p:cTn id="84" dur="500"/>
                                        <p:tgtEl>
                                          <p:spTgt spid="69"/>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4" fill="hold" grpId="0" nodeType="clickEffect">
                                  <p:stCondLst>
                                    <p:cond delay="0"/>
                                  </p:stCondLst>
                                  <p:childTnLst>
                                    <p:set>
                                      <p:cBhvr>
                                        <p:cTn id="88" dur="1" fill="hold">
                                          <p:stCondLst>
                                            <p:cond delay="0"/>
                                          </p:stCondLst>
                                        </p:cTn>
                                        <p:tgtEl>
                                          <p:spTgt spid="71"/>
                                        </p:tgtEl>
                                        <p:attrNameLst>
                                          <p:attrName>style.visibility</p:attrName>
                                        </p:attrNameLst>
                                      </p:cBhvr>
                                      <p:to>
                                        <p:strVal val="visible"/>
                                      </p:to>
                                    </p:set>
                                    <p:animEffect transition="in" filter="wipe(down)">
                                      <p:cBhvr>
                                        <p:cTn id="89"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animBg="1"/>
      <p:bldP spid="64" grpId="0"/>
      <p:bldP spid="65" grpId="0" animBg="1"/>
      <p:bldP spid="66" grpId="0"/>
      <p:bldP spid="67" grpId="0" animBg="1"/>
      <p:bldP spid="68" grpId="0"/>
      <p:bldP spid="69" grpId="0" animBg="1"/>
      <p:bldP spid="70" grpId="0"/>
      <p:bldP spid="71" grpId="0" animBg="1"/>
      <p:bldP spid="72" grpId="0"/>
      <p:bldP spid="73" grpId="0"/>
      <p:bldP spid="74" grpId="0"/>
      <p:bldP spid="7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sp>
        <p:nvSpPr>
          <p:cNvPr id="96" name="Text Placeholder 32"/>
          <p:cNvSpPr txBox="1"/>
          <p:nvPr/>
        </p:nvSpPr>
        <p:spPr>
          <a:xfrm>
            <a:off x="1397613" y="2853252"/>
            <a:ext cx="2046064"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buNone/>
            </a:pPr>
            <a:r>
              <a:rPr lang="zh-CN" altLang="en-US" sz="900" dirty="0">
                <a:solidFill>
                  <a:srgbClr val="7F7F7F"/>
                </a:solidFill>
                <a:latin typeface="+mn-ea"/>
                <a:cs typeface="+mn-ea"/>
              </a:rPr>
              <a:t>此处添加详细文本描述，建议与标题相关并符合整体语言风格，语言描述尽量简洁生动。</a:t>
            </a:r>
            <a:endParaRPr lang="en-US" sz="900" dirty="0">
              <a:solidFill>
                <a:srgbClr val="7F7F7F"/>
              </a:solidFill>
              <a:latin typeface="+mn-ea"/>
              <a:cs typeface="+mn-ea"/>
            </a:endParaRPr>
          </a:p>
        </p:txBody>
      </p:sp>
      <p:sp>
        <p:nvSpPr>
          <p:cNvPr id="97" name="Text Placeholder 33"/>
          <p:cNvSpPr txBox="1"/>
          <p:nvPr/>
        </p:nvSpPr>
        <p:spPr>
          <a:xfrm>
            <a:off x="1793555" y="2578141"/>
            <a:ext cx="1650123" cy="31701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400" b="1" dirty="0">
                <a:solidFill>
                  <a:srgbClr val="7F7F7F"/>
                </a:solidFill>
                <a:latin typeface="+mn-ea"/>
                <a:cs typeface="+mn-ea"/>
              </a:rPr>
              <a:t>桌面应用</a:t>
            </a:r>
            <a:endParaRPr lang="en-AU" sz="1400" dirty="0">
              <a:solidFill>
                <a:srgbClr val="7F7F7F"/>
              </a:solidFill>
              <a:latin typeface="+mn-ea"/>
              <a:cs typeface="+mn-ea"/>
            </a:endParaRPr>
          </a:p>
        </p:txBody>
      </p:sp>
      <p:sp>
        <p:nvSpPr>
          <p:cNvPr id="98" name="Oval 97"/>
          <p:cNvSpPr>
            <a:spLocks noChangeAspect="1"/>
          </p:cNvSpPr>
          <p:nvPr/>
        </p:nvSpPr>
        <p:spPr>
          <a:xfrm>
            <a:off x="3657124" y="2562192"/>
            <a:ext cx="663024" cy="6631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bg1"/>
              </a:solidFill>
              <a:latin typeface="+mn-ea"/>
              <a:cs typeface="+mn-ea"/>
            </a:endParaRPr>
          </a:p>
        </p:txBody>
      </p:sp>
      <p:sp>
        <p:nvSpPr>
          <p:cNvPr id="99" name="Text Placeholder 32"/>
          <p:cNvSpPr txBox="1"/>
          <p:nvPr/>
        </p:nvSpPr>
        <p:spPr>
          <a:xfrm>
            <a:off x="1397613" y="4616828"/>
            <a:ext cx="2046064"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buNone/>
            </a:pPr>
            <a:r>
              <a:rPr lang="zh-CN" altLang="en-US" sz="900" dirty="0">
                <a:solidFill>
                  <a:srgbClr val="7F7F7F"/>
                </a:solidFill>
                <a:latin typeface="+mn-ea"/>
                <a:cs typeface="+mn-ea"/>
              </a:rPr>
              <a:t>此处添加详细文本描述，建议与标题相关并符合整体语言风格，语言描述尽量简洁生动。</a:t>
            </a:r>
            <a:endParaRPr lang="en-US" sz="900" dirty="0">
              <a:solidFill>
                <a:srgbClr val="7F7F7F"/>
              </a:solidFill>
              <a:latin typeface="+mn-ea"/>
              <a:cs typeface="+mn-ea"/>
            </a:endParaRPr>
          </a:p>
        </p:txBody>
      </p:sp>
      <p:sp>
        <p:nvSpPr>
          <p:cNvPr id="100" name="Text Placeholder 33"/>
          <p:cNvSpPr txBox="1"/>
          <p:nvPr/>
        </p:nvSpPr>
        <p:spPr>
          <a:xfrm>
            <a:off x="1793555" y="434171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400" b="1" dirty="0">
                <a:solidFill>
                  <a:schemeClr val="accent1"/>
                </a:solidFill>
                <a:latin typeface="+mn-ea"/>
                <a:cs typeface="+mn-ea"/>
              </a:rPr>
              <a:t>创意策略</a:t>
            </a:r>
            <a:endParaRPr lang="en-AU" sz="1400" dirty="0">
              <a:solidFill>
                <a:schemeClr val="accent1"/>
              </a:solidFill>
              <a:latin typeface="+mn-ea"/>
              <a:cs typeface="+mn-ea"/>
            </a:endParaRPr>
          </a:p>
        </p:txBody>
      </p:sp>
      <p:sp>
        <p:nvSpPr>
          <p:cNvPr id="101" name="Oval 100"/>
          <p:cNvSpPr>
            <a:spLocks noChangeAspect="1"/>
          </p:cNvSpPr>
          <p:nvPr/>
        </p:nvSpPr>
        <p:spPr>
          <a:xfrm>
            <a:off x="3657124" y="4315263"/>
            <a:ext cx="663024" cy="6631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bg1"/>
              </a:solidFill>
              <a:latin typeface="+mn-ea"/>
              <a:cs typeface="+mn-ea"/>
            </a:endParaRPr>
          </a:p>
        </p:txBody>
      </p:sp>
      <p:sp>
        <p:nvSpPr>
          <p:cNvPr id="104" name="Text Placeholder 32"/>
          <p:cNvSpPr txBox="1"/>
          <p:nvPr/>
        </p:nvSpPr>
        <p:spPr>
          <a:xfrm>
            <a:off x="8695805" y="2849996"/>
            <a:ext cx="2085708"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buNone/>
            </a:pPr>
            <a:r>
              <a:rPr lang="zh-CN" altLang="en-US" sz="900" dirty="0">
                <a:solidFill>
                  <a:srgbClr val="7F7F7F"/>
                </a:solidFill>
                <a:latin typeface="+mn-ea"/>
                <a:cs typeface="+mn-ea"/>
              </a:rPr>
              <a:t>此处添加详细文本描述，建议与标题相关并符合整体语言风格，语言描述尽量简洁生动。</a:t>
            </a:r>
            <a:endParaRPr lang="en-US" sz="900" dirty="0">
              <a:solidFill>
                <a:srgbClr val="7F7F7F"/>
              </a:solidFill>
              <a:latin typeface="+mn-ea"/>
              <a:cs typeface="+mn-ea"/>
            </a:endParaRPr>
          </a:p>
        </p:txBody>
      </p:sp>
      <p:sp>
        <p:nvSpPr>
          <p:cNvPr id="105" name="Text Placeholder 33"/>
          <p:cNvSpPr txBox="1"/>
          <p:nvPr/>
        </p:nvSpPr>
        <p:spPr>
          <a:xfrm>
            <a:off x="8695809" y="2574884"/>
            <a:ext cx="2085705" cy="32026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accent6"/>
                </a:solidFill>
                <a:latin typeface="+mn-ea"/>
                <a:cs typeface="+mn-ea"/>
              </a:rPr>
              <a:t>商业产品应用</a:t>
            </a:r>
            <a:endParaRPr lang="en-AU" sz="1400" dirty="0">
              <a:solidFill>
                <a:schemeClr val="accent6"/>
              </a:solidFill>
              <a:latin typeface="+mn-ea"/>
              <a:cs typeface="+mn-ea"/>
            </a:endParaRPr>
          </a:p>
        </p:txBody>
      </p:sp>
      <p:sp>
        <p:nvSpPr>
          <p:cNvPr id="106" name="Oval 105"/>
          <p:cNvSpPr>
            <a:spLocks noChangeAspect="1"/>
          </p:cNvSpPr>
          <p:nvPr/>
        </p:nvSpPr>
        <p:spPr>
          <a:xfrm>
            <a:off x="7816651" y="2558936"/>
            <a:ext cx="663024" cy="66311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AU" dirty="0">
              <a:solidFill>
                <a:srgbClr val="FFFFFF"/>
              </a:solidFill>
              <a:latin typeface="+mn-ea"/>
              <a:cs typeface="+mn-ea"/>
            </a:endParaRPr>
          </a:p>
        </p:txBody>
      </p:sp>
      <p:sp>
        <p:nvSpPr>
          <p:cNvPr id="107" name="Text Placeholder 32"/>
          <p:cNvSpPr txBox="1"/>
          <p:nvPr/>
        </p:nvSpPr>
        <p:spPr>
          <a:xfrm>
            <a:off x="8695805" y="4590376"/>
            <a:ext cx="2085708"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buNone/>
            </a:pPr>
            <a:r>
              <a:rPr lang="zh-CN" altLang="en-US" sz="900" dirty="0">
                <a:solidFill>
                  <a:srgbClr val="7F7F7F"/>
                </a:solidFill>
                <a:latin typeface="+mn-ea"/>
                <a:cs typeface="+mn-ea"/>
              </a:rPr>
              <a:t>此处添加详细文本描述，建议与标题相关并符合整体语言风格，语言描述尽量简洁生动。</a:t>
            </a:r>
            <a:endParaRPr lang="en-US" sz="900" dirty="0">
              <a:solidFill>
                <a:srgbClr val="7F7F7F"/>
              </a:solidFill>
              <a:latin typeface="+mn-ea"/>
              <a:cs typeface="+mn-ea"/>
            </a:endParaRPr>
          </a:p>
        </p:txBody>
      </p:sp>
      <p:sp>
        <p:nvSpPr>
          <p:cNvPr id="108" name="Text Placeholder 33"/>
          <p:cNvSpPr txBox="1"/>
          <p:nvPr/>
        </p:nvSpPr>
        <p:spPr>
          <a:xfrm>
            <a:off x="8695808" y="4315263"/>
            <a:ext cx="1563596"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accent5"/>
                </a:solidFill>
                <a:latin typeface="+mn-ea"/>
                <a:cs typeface="+mn-ea"/>
              </a:rPr>
              <a:t>概念</a:t>
            </a:r>
            <a:r>
              <a:rPr lang="en-AU" sz="1400" b="1" dirty="0">
                <a:solidFill>
                  <a:schemeClr val="accent5"/>
                </a:solidFill>
                <a:latin typeface="+mn-ea"/>
                <a:cs typeface="+mn-ea"/>
              </a:rPr>
              <a:t> &amp; </a:t>
            </a:r>
            <a:r>
              <a:rPr lang="zh-CN" altLang="en-US" sz="1400" b="1" dirty="0">
                <a:solidFill>
                  <a:schemeClr val="accent5"/>
                </a:solidFill>
                <a:latin typeface="+mn-ea"/>
                <a:cs typeface="+mn-ea"/>
              </a:rPr>
              <a:t>创意</a:t>
            </a:r>
            <a:endParaRPr lang="en-AU" sz="1400" dirty="0">
              <a:solidFill>
                <a:schemeClr val="accent5"/>
              </a:solidFill>
              <a:latin typeface="+mn-ea"/>
              <a:cs typeface="+mn-ea"/>
            </a:endParaRPr>
          </a:p>
        </p:txBody>
      </p:sp>
      <p:sp>
        <p:nvSpPr>
          <p:cNvPr id="109" name="Oval 108"/>
          <p:cNvSpPr>
            <a:spLocks noChangeAspect="1"/>
          </p:cNvSpPr>
          <p:nvPr/>
        </p:nvSpPr>
        <p:spPr>
          <a:xfrm>
            <a:off x="7816651" y="4288811"/>
            <a:ext cx="663024" cy="6631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bg1"/>
              </a:solidFill>
              <a:latin typeface="+mn-ea"/>
              <a:cs typeface="+mn-ea"/>
            </a:endParaRPr>
          </a:p>
        </p:txBody>
      </p:sp>
      <p:sp>
        <p:nvSpPr>
          <p:cNvPr id="84" name="Block Arc 83"/>
          <p:cNvSpPr/>
          <p:nvPr/>
        </p:nvSpPr>
        <p:spPr>
          <a:xfrm>
            <a:off x="4882638" y="1687749"/>
            <a:ext cx="2426726" cy="2427041"/>
          </a:xfrm>
          <a:prstGeom prst="blockArc">
            <a:avLst>
              <a:gd name="adj1" fmla="val 10799501"/>
              <a:gd name="adj2" fmla="val 2383"/>
              <a:gd name="adj3" fmla="val 289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86" name="Block Arc 85"/>
          <p:cNvSpPr/>
          <p:nvPr/>
        </p:nvSpPr>
        <p:spPr>
          <a:xfrm flipV="1">
            <a:off x="4882638" y="3430563"/>
            <a:ext cx="2426726" cy="2427041"/>
          </a:xfrm>
          <a:prstGeom prst="blockArc">
            <a:avLst>
              <a:gd name="adj1" fmla="val 10799501"/>
              <a:gd name="adj2" fmla="val 2383"/>
              <a:gd name="adj3" fmla="val 289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6" name="TextBox 5"/>
          <p:cNvSpPr txBox="1"/>
          <p:nvPr/>
        </p:nvSpPr>
        <p:spPr>
          <a:xfrm>
            <a:off x="5037807" y="2452121"/>
            <a:ext cx="451958" cy="369332"/>
          </a:xfrm>
          <a:prstGeom prst="rect">
            <a:avLst/>
          </a:prstGeom>
          <a:noFill/>
        </p:spPr>
        <p:txBody>
          <a:bodyPr wrap="none" rtlCol="0">
            <a:spAutoFit/>
          </a:bodyPr>
          <a:lstStyle/>
          <a:p>
            <a:pPr algn="ctr"/>
            <a:r>
              <a:rPr lang="en-US" dirty="0">
                <a:solidFill>
                  <a:schemeClr val="bg1"/>
                </a:solidFill>
                <a:latin typeface="+mn-ea"/>
                <a:cs typeface="+mn-ea"/>
              </a:rPr>
              <a:t>01</a:t>
            </a:r>
            <a:endParaRPr lang="en-US" dirty="0">
              <a:solidFill>
                <a:schemeClr val="bg1"/>
              </a:solidFill>
              <a:latin typeface="+mn-ea"/>
              <a:cs typeface="+mn-ea"/>
            </a:endParaRPr>
          </a:p>
        </p:txBody>
      </p:sp>
      <p:sp>
        <p:nvSpPr>
          <p:cNvPr id="46" name="TextBox 45"/>
          <p:cNvSpPr txBox="1"/>
          <p:nvPr/>
        </p:nvSpPr>
        <p:spPr>
          <a:xfrm>
            <a:off x="5037807" y="4696700"/>
            <a:ext cx="451958" cy="369332"/>
          </a:xfrm>
          <a:prstGeom prst="rect">
            <a:avLst/>
          </a:prstGeom>
          <a:noFill/>
        </p:spPr>
        <p:txBody>
          <a:bodyPr wrap="none" rtlCol="0">
            <a:spAutoFit/>
          </a:bodyPr>
          <a:lstStyle/>
          <a:p>
            <a:pPr algn="ctr"/>
            <a:r>
              <a:rPr lang="en-US" dirty="0">
                <a:solidFill>
                  <a:schemeClr val="bg1"/>
                </a:solidFill>
                <a:latin typeface="+mn-ea"/>
                <a:cs typeface="+mn-ea"/>
              </a:rPr>
              <a:t>03</a:t>
            </a:r>
            <a:endParaRPr lang="en-US" dirty="0">
              <a:solidFill>
                <a:schemeClr val="bg1"/>
              </a:solidFill>
              <a:latin typeface="+mn-ea"/>
              <a:cs typeface="+mn-ea"/>
            </a:endParaRPr>
          </a:p>
        </p:txBody>
      </p:sp>
      <p:grpSp>
        <p:nvGrpSpPr>
          <p:cNvPr id="3" name="Group 2"/>
          <p:cNvGrpSpPr/>
          <p:nvPr/>
        </p:nvGrpSpPr>
        <p:grpSpPr>
          <a:xfrm>
            <a:off x="4882638" y="1687748"/>
            <a:ext cx="2426726" cy="4169856"/>
            <a:chOff x="4882480" y="1687748"/>
            <a:chExt cx="2427042" cy="4169856"/>
          </a:xfrm>
        </p:grpSpPr>
        <p:sp>
          <p:nvSpPr>
            <p:cNvPr id="33" name="Block Arc 32"/>
            <p:cNvSpPr/>
            <p:nvPr/>
          </p:nvSpPr>
          <p:spPr>
            <a:xfrm flipH="1" flipV="1">
              <a:off x="4882480" y="1687748"/>
              <a:ext cx="2427042" cy="2427041"/>
            </a:xfrm>
            <a:prstGeom prst="blockArc">
              <a:avLst>
                <a:gd name="adj1" fmla="val 16207320"/>
                <a:gd name="adj2" fmla="val 2383"/>
                <a:gd name="adj3" fmla="val 289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85" name="Block Arc 84"/>
            <p:cNvSpPr/>
            <p:nvPr/>
          </p:nvSpPr>
          <p:spPr>
            <a:xfrm>
              <a:off x="4882480" y="3430563"/>
              <a:ext cx="2427042" cy="2427041"/>
            </a:xfrm>
            <a:prstGeom prst="blockArc">
              <a:avLst>
                <a:gd name="adj1" fmla="val 16191736"/>
                <a:gd name="adj2" fmla="val 2383"/>
                <a:gd name="adj3" fmla="val 289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7" name="TextBox 46"/>
            <p:cNvSpPr txBox="1"/>
            <p:nvPr/>
          </p:nvSpPr>
          <p:spPr>
            <a:xfrm>
              <a:off x="6702779" y="4198755"/>
              <a:ext cx="452017" cy="369332"/>
            </a:xfrm>
            <a:prstGeom prst="rect">
              <a:avLst/>
            </a:prstGeom>
            <a:noFill/>
          </p:spPr>
          <p:txBody>
            <a:bodyPr wrap="none" rtlCol="0">
              <a:spAutoFit/>
            </a:bodyPr>
            <a:lstStyle/>
            <a:p>
              <a:pPr algn="ctr"/>
              <a:r>
                <a:rPr lang="en-US" dirty="0">
                  <a:solidFill>
                    <a:schemeClr val="bg1"/>
                  </a:solidFill>
                  <a:latin typeface="+mn-ea"/>
                  <a:cs typeface="+mn-ea"/>
                </a:rPr>
                <a:t>04</a:t>
              </a:r>
              <a:endParaRPr lang="en-US" dirty="0">
                <a:solidFill>
                  <a:schemeClr val="bg1"/>
                </a:solidFill>
                <a:latin typeface="+mn-ea"/>
                <a:cs typeface="+mn-ea"/>
              </a:endParaRPr>
            </a:p>
          </p:txBody>
        </p:sp>
      </p:grpSp>
      <p:grpSp>
        <p:nvGrpSpPr>
          <p:cNvPr id="2" name="Group 1"/>
          <p:cNvGrpSpPr/>
          <p:nvPr/>
        </p:nvGrpSpPr>
        <p:grpSpPr>
          <a:xfrm>
            <a:off x="4882638" y="1687748"/>
            <a:ext cx="2426726" cy="4169856"/>
            <a:chOff x="4882480" y="1687748"/>
            <a:chExt cx="2427042" cy="4169856"/>
          </a:xfrm>
        </p:grpSpPr>
        <p:sp>
          <p:nvSpPr>
            <p:cNvPr id="31" name="Block Arc 30"/>
            <p:cNvSpPr/>
            <p:nvPr/>
          </p:nvSpPr>
          <p:spPr>
            <a:xfrm flipH="1">
              <a:off x="4882480" y="3430563"/>
              <a:ext cx="2427042" cy="2427041"/>
            </a:xfrm>
            <a:prstGeom prst="blockArc">
              <a:avLst>
                <a:gd name="adj1" fmla="val 16207320"/>
                <a:gd name="adj2" fmla="val 2383"/>
                <a:gd name="adj3" fmla="val 289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2" name="Block Arc 31"/>
            <p:cNvSpPr/>
            <p:nvPr/>
          </p:nvSpPr>
          <p:spPr>
            <a:xfrm flipV="1">
              <a:off x="4882480" y="1687748"/>
              <a:ext cx="2427042" cy="2427041"/>
            </a:xfrm>
            <a:prstGeom prst="blockArc">
              <a:avLst>
                <a:gd name="adj1" fmla="val 16191736"/>
                <a:gd name="adj2" fmla="val 2383"/>
                <a:gd name="adj3" fmla="val 289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5" name="TextBox 44"/>
            <p:cNvSpPr txBox="1"/>
            <p:nvPr/>
          </p:nvSpPr>
          <p:spPr>
            <a:xfrm>
              <a:off x="6702779" y="2966825"/>
              <a:ext cx="452017" cy="369332"/>
            </a:xfrm>
            <a:prstGeom prst="rect">
              <a:avLst/>
            </a:prstGeom>
            <a:noFill/>
          </p:spPr>
          <p:txBody>
            <a:bodyPr wrap="none" rtlCol="0">
              <a:spAutoFit/>
            </a:bodyPr>
            <a:lstStyle/>
            <a:p>
              <a:pPr algn="ctr"/>
              <a:r>
                <a:rPr lang="en-US" dirty="0">
                  <a:solidFill>
                    <a:schemeClr val="bg1"/>
                  </a:solidFill>
                  <a:latin typeface="+mn-ea"/>
                  <a:cs typeface="+mn-ea"/>
                </a:rPr>
                <a:t>02</a:t>
              </a:r>
              <a:endParaRPr lang="en-US" dirty="0">
                <a:solidFill>
                  <a:schemeClr val="bg1"/>
                </a:solidFill>
                <a:latin typeface="+mn-ea"/>
                <a:cs typeface="+mn-ea"/>
              </a:endParaRPr>
            </a:p>
          </p:txBody>
        </p:sp>
      </p:grpSp>
      <p:sp>
        <p:nvSpPr>
          <p:cNvPr id="30" name="Freeform 142"/>
          <p:cNvSpPr/>
          <p:nvPr/>
        </p:nvSpPr>
        <p:spPr bwMode="auto">
          <a:xfrm>
            <a:off x="8002034" y="4493457"/>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4" name="Freeform 149"/>
          <p:cNvSpPr/>
          <p:nvPr/>
        </p:nvSpPr>
        <p:spPr bwMode="auto">
          <a:xfrm>
            <a:off x="3829725" y="4493459"/>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35" name="组合 34"/>
          <p:cNvGrpSpPr/>
          <p:nvPr/>
        </p:nvGrpSpPr>
        <p:grpSpPr>
          <a:xfrm>
            <a:off x="7992339" y="2793555"/>
            <a:ext cx="311646" cy="193872"/>
            <a:chOff x="8292784" y="1202455"/>
            <a:chExt cx="311687" cy="193872"/>
          </a:xfrm>
        </p:grpSpPr>
        <p:sp>
          <p:nvSpPr>
            <p:cNvPr id="36" name="Freeform 151"/>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38" name="Freeform 116"/>
          <p:cNvSpPr>
            <a:spLocks noEditPoints="1"/>
          </p:cNvSpPr>
          <p:nvPr/>
        </p:nvSpPr>
        <p:spPr bwMode="auto">
          <a:xfrm>
            <a:off x="3818541" y="2735016"/>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wipe(left)">
                                      <p:cBhvr>
                                        <p:cTn id="7" dur="500"/>
                                        <p:tgtEl>
                                          <p:spTgt spid="8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6"/>
                                        </p:tgtEl>
                                        <p:attrNameLst>
                                          <p:attrName>style.visibility</p:attrName>
                                        </p:attrNameLst>
                                      </p:cBhvr>
                                      <p:to>
                                        <p:strVal val="visible"/>
                                      </p:to>
                                    </p:set>
                                    <p:animEffect transition="in" filter="wipe(left)">
                                      <p:cBhvr>
                                        <p:cTn id="17" dur="500"/>
                                        <p:tgtEl>
                                          <p:spTgt spid="86"/>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wipe(left)">
                                      <p:cBhvr>
                                        <p:cTn id="20" dur="5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randombar(horizontal)">
                                      <p:cBhvr>
                                        <p:cTn id="30" dur="500"/>
                                        <p:tgtEl>
                                          <p:spTgt spid="96"/>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randombar(horizontal)">
                                      <p:cBhvr>
                                        <p:cTn id="33" dur="500"/>
                                        <p:tgtEl>
                                          <p:spTgt spid="97"/>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98"/>
                                        </p:tgtEl>
                                        <p:attrNameLst>
                                          <p:attrName>style.visibility</p:attrName>
                                        </p:attrNameLst>
                                      </p:cBhvr>
                                      <p:to>
                                        <p:strVal val="visible"/>
                                      </p:to>
                                    </p:set>
                                    <p:animEffect transition="in" filter="randombar(horizontal)">
                                      <p:cBhvr>
                                        <p:cTn id="36" dur="500"/>
                                        <p:tgtEl>
                                          <p:spTgt spid="98"/>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104"/>
                                        </p:tgtEl>
                                        <p:attrNameLst>
                                          <p:attrName>style.visibility</p:attrName>
                                        </p:attrNameLst>
                                      </p:cBhvr>
                                      <p:to>
                                        <p:strVal val="visible"/>
                                      </p:to>
                                    </p:set>
                                    <p:animEffect transition="in" filter="randombar(horizontal)">
                                      <p:cBhvr>
                                        <p:cTn id="41" dur="500"/>
                                        <p:tgtEl>
                                          <p:spTgt spid="104"/>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05"/>
                                        </p:tgtEl>
                                        <p:attrNameLst>
                                          <p:attrName>style.visibility</p:attrName>
                                        </p:attrNameLst>
                                      </p:cBhvr>
                                      <p:to>
                                        <p:strVal val="visible"/>
                                      </p:to>
                                    </p:set>
                                    <p:animEffect transition="in" filter="randombar(horizontal)">
                                      <p:cBhvr>
                                        <p:cTn id="44" dur="500"/>
                                        <p:tgtEl>
                                          <p:spTgt spid="105"/>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106"/>
                                        </p:tgtEl>
                                        <p:attrNameLst>
                                          <p:attrName>style.visibility</p:attrName>
                                        </p:attrNameLst>
                                      </p:cBhvr>
                                      <p:to>
                                        <p:strVal val="visible"/>
                                      </p:to>
                                    </p:set>
                                    <p:animEffect transition="in" filter="randombar(horizontal)">
                                      <p:cBhvr>
                                        <p:cTn id="47" dur="500"/>
                                        <p:tgtEl>
                                          <p:spTgt spid="106"/>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99"/>
                                        </p:tgtEl>
                                        <p:attrNameLst>
                                          <p:attrName>style.visibility</p:attrName>
                                        </p:attrNameLst>
                                      </p:cBhvr>
                                      <p:to>
                                        <p:strVal val="visible"/>
                                      </p:to>
                                    </p:set>
                                    <p:animEffect transition="in" filter="randombar(horizontal)">
                                      <p:cBhvr>
                                        <p:cTn id="52" dur="500"/>
                                        <p:tgtEl>
                                          <p:spTgt spid="99"/>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100"/>
                                        </p:tgtEl>
                                        <p:attrNameLst>
                                          <p:attrName>style.visibility</p:attrName>
                                        </p:attrNameLst>
                                      </p:cBhvr>
                                      <p:to>
                                        <p:strVal val="visible"/>
                                      </p:to>
                                    </p:set>
                                    <p:animEffect transition="in" filter="randombar(horizontal)">
                                      <p:cBhvr>
                                        <p:cTn id="55" dur="500"/>
                                        <p:tgtEl>
                                          <p:spTgt spid="100"/>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101"/>
                                        </p:tgtEl>
                                        <p:attrNameLst>
                                          <p:attrName>style.visibility</p:attrName>
                                        </p:attrNameLst>
                                      </p:cBhvr>
                                      <p:to>
                                        <p:strVal val="visible"/>
                                      </p:to>
                                    </p:set>
                                    <p:animEffect transition="in" filter="randombar(horizontal)">
                                      <p:cBhvr>
                                        <p:cTn id="58" dur="500"/>
                                        <p:tgtEl>
                                          <p:spTgt spid="101"/>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107"/>
                                        </p:tgtEl>
                                        <p:attrNameLst>
                                          <p:attrName>style.visibility</p:attrName>
                                        </p:attrNameLst>
                                      </p:cBhvr>
                                      <p:to>
                                        <p:strVal val="visible"/>
                                      </p:to>
                                    </p:set>
                                    <p:animEffect transition="in" filter="randombar(horizontal)">
                                      <p:cBhvr>
                                        <p:cTn id="63" dur="500"/>
                                        <p:tgtEl>
                                          <p:spTgt spid="107"/>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108"/>
                                        </p:tgtEl>
                                        <p:attrNameLst>
                                          <p:attrName>style.visibility</p:attrName>
                                        </p:attrNameLst>
                                      </p:cBhvr>
                                      <p:to>
                                        <p:strVal val="visible"/>
                                      </p:to>
                                    </p:set>
                                    <p:animEffect transition="in" filter="randombar(horizontal)">
                                      <p:cBhvr>
                                        <p:cTn id="66" dur="500"/>
                                        <p:tgtEl>
                                          <p:spTgt spid="108"/>
                                        </p:tgtEl>
                                      </p:cBhvr>
                                    </p:animEffect>
                                  </p:childTnLst>
                                </p:cTn>
                              </p:par>
                              <p:par>
                                <p:cTn id="67" presetID="14" presetClass="entr" presetSubtype="10" fill="hold" grpId="0" nodeType="withEffect">
                                  <p:stCondLst>
                                    <p:cond delay="0"/>
                                  </p:stCondLst>
                                  <p:childTnLst>
                                    <p:set>
                                      <p:cBhvr>
                                        <p:cTn id="68" dur="1" fill="hold">
                                          <p:stCondLst>
                                            <p:cond delay="0"/>
                                          </p:stCondLst>
                                        </p:cTn>
                                        <p:tgtEl>
                                          <p:spTgt spid="109"/>
                                        </p:tgtEl>
                                        <p:attrNameLst>
                                          <p:attrName>style.visibility</p:attrName>
                                        </p:attrNameLst>
                                      </p:cBhvr>
                                      <p:to>
                                        <p:strVal val="visible"/>
                                      </p:to>
                                    </p:set>
                                    <p:animEffect transition="in" filter="randombar(horizontal)">
                                      <p:cBhvr>
                                        <p:cTn id="69"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animBg="1"/>
      <p:bldP spid="99" grpId="0"/>
      <p:bldP spid="100" grpId="0"/>
      <p:bldP spid="101" grpId="0" animBg="1"/>
      <p:bldP spid="104" grpId="0"/>
      <p:bldP spid="105" grpId="0"/>
      <p:bldP spid="106" grpId="0" animBg="1"/>
      <p:bldP spid="107" grpId="0"/>
      <p:bldP spid="108" grpId="0"/>
      <p:bldP spid="109" grpId="0" animBg="1"/>
      <p:bldP spid="84" grpId="0" animBg="1"/>
      <p:bldP spid="86" grpId="0" animBg="1"/>
      <p:bldP spid="4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cs typeface="+mn-ea"/>
              </a:rPr>
              <a:t>单击此处添加标题</a:t>
            </a:r>
            <a:endParaRPr lang="zh-CN" altLang="en-US" dirty="0">
              <a:ea typeface="+mn-ea"/>
              <a:cs typeface="+mn-ea"/>
            </a:endParaRPr>
          </a:p>
        </p:txBody>
      </p:sp>
      <p:graphicFrame>
        <p:nvGraphicFramePr>
          <p:cNvPr id="34" name="Chart 33"/>
          <p:cNvGraphicFramePr/>
          <p:nvPr/>
        </p:nvGraphicFramePr>
        <p:xfrm>
          <a:off x="1819824" y="2014299"/>
          <a:ext cx="5198097" cy="3501598"/>
        </p:xfrm>
        <a:graphic>
          <a:graphicData uri="http://schemas.openxmlformats.org/drawingml/2006/chart">
            <c:chart xmlns:c="http://schemas.openxmlformats.org/drawingml/2006/chart" xmlns:r="http://schemas.openxmlformats.org/officeDocument/2006/relationships" r:id="rId1"/>
          </a:graphicData>
        </a:graphic>
      </p:graphicFrame>
      <p:sp>
        <p:nvSpPr>
          <p:cNvPr id="35" name="Oval 34"/>
          <p:cNvSpPr>
            <a:spLocks noChangeAspect="1"/>
          </p:cNvSpPr>
          <p:nvPr/>
        </p:nvSpPr>
        <p:spPr>
          <a:xfrm>
            <a:off x="7522664" y="2141658"/>
            <a:ext cx="610240" cy="6103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chemeClr val="bg1"/>
                </a:solidFill>
                <a:latin typeface="+mn-ea"/>
                <a:cs typeface="+mn-ea"/>
              </a:rPr>
              <a:t>1</a:t>
            </a:r>
            <a:endParaRPr lang="en-US" dirty="0">
              <a:solidFill>
                <a:schemeClr val="bg1"/>
              </a:solidFill>
              <a:latin typeface="+mn-ea"/>
              <a:cs typeface="+mn-ea"/>
            </a:endParaRPr>
          </a:p>
        </p:txBody>
      </p:sp>
      <p:sp>
        <p:nvSpPr>
          <p:cNvPr id="36" name="TextBox 35"/>
          <p:cNvSpPr txBox="1"/>
          <p:nvPr/>
        </p:nvSpPr>
        <p:spPr>
          <a:xfrm>
            <a:off x="8322748" y="2077940"/>
            <a:ext cx="1754505" cy="276999"/>
          </a:xfrm>
          <a:prstGeom prst="rect">
            <a:avLst/>
          </a:prstGeom>
          <a:noFill/>
        </p:spPr>
        <p:txBody>
          <a:bodyPr wrap="square" lIns="36000" rIns="36000" rtlCol="0">
            <a:spAutoFit/>
          </a:bodyPr>
          <a:lstStyle/>
          <a:p>
            <a:r>
              <a:rPr lang="zh-CN" altLang="en-US" sz="1200" dirty="0">
                <a:solidFill>
                  <a:schemeClr val="accent6"/>
                </a:solidFill>
                <a:latin typeface="+mn-ea"/>
                <a:cs typeface="+mn-ea"/>
              </a:rPr>
              <a:t>类型</a:t>
            </a:r>
            <a:r>
              <a:rPr lang="en-AU" sz="1200" dirty="0">
                <a:solidFill>
                  <a:schemeClr val="accent6"/>
                </a:solidFill>
                <a:latin typeface="+mn-ea"/>
                <a:cs typeface="+mn-ea"/>
              </a:rPr>
              <a:t> A</a:t>
            </a:r>
            <a:endParaRPr lang="en-AU" sz="1200" dirty="0">
              <a:solidFill>
                <a:schemeClr val="accent6"/>
              </a:solidFill>
              <a:latin typeface="+mn-ea"/>
              <a:cs typeface="+mn-ea"/>
            </a:endParaRPr>
          </a:p>
        </p:txBody>
      </p:sp>
      <p:sp>
        <p:nvSpPr>
          <p:cNvPr id="37" name="TextBox 36"/>
          <p:cNvSpPr txBox="1"/>
          <p:nvPr/>
        </p:nvSpPr>
        <p:spPr>
          <a:xfrm>
            <a:off x="8331199" y="2307691"/>
            <a:ext cx="2040981" cy="400110"/>
          </a:xfrm>
          <a:prstGeom prst="rect">
            <a:avLst/>
          </a:prstGeom>
          <a:noFill/>
        </p:spPr>
        <p:txBody>
          <a:bodyPr wrap="square" lIns="36000" rIns="36000" rtlCol="0">
            <a:spAutoFit/>
          </a:bodyPr>
          <a:lstStyle/>
          <a:p>
            <a:r>
              <a:rPr lang="zh-CN" altLang="en-US" sz="1000" dirty="0">
                <a:solidFill>
                  <a:schemeClr val="tx1">
                    <a:lumMod val="65000"/>
                    <a:lumOff val="35000"/>
                  </a:schemeClr>
                </a:solidFill>
                <a:latin typeface="+mn-ea"/>
                <a:cs typeface="+mn-ea"/>
              </a:rPr>
              <a:t>此处添加详细文本描述，建议与标题相关并符合整体语言风格</a:t>
            </a:r>
            <a:endParaRPr lang="en-US" sz="1000" dirty="0">
              <a:solidFill>
                <a:schemeClr val="tx1">
                  <a:lumMod val="65000"/>
                  <a:lumOff val="35000"/>
                </a:schemeClr>
              </a:solidFill>
              <a:latin typeface="+mn-ea"/>
              <a:cs typeface="+mn-ea"/>
            </a:endParaRPr>
          </a:p>
        </p:txBody>
      </p:sp>
      <p:sp>
        <p:nvSpPr>
          <p:cNvPr id="39" name="Oval 38"/>
          <p:cNvSpPr>
            <a:spLocks noChangeAspect="1"/>
          </p:cNvSpPr>
          <p:nvPr/>
        </p:nvSpPr>
        <p:spPr>
          <a:xfrm>
            <a:off x="7522664" y="3872275"/>
            <a:ext cx="610240" cy="6103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sz="1600" dirty="0">
                <a:solidFill>
                  <a:schemeClr val="bg1"/>
                </a:solidFill>
                <a:latin typeface="+mn-ea"/>
                <a:cs typeface="+mn-ea"/>
              </a:rPr>
              <a:t>3</a:t>
            </a:r>
            <a:endParaRPr lang="en-US" sz="1600" dirty="0">
              <a:solidFill>
                <a:schemeClr val="bg1"/>
              </a:solidFill>
              <a:latin typeface="+mn-ea"/>
              <a:cs typeface="+mn-ea"/>
            </a:endParaRPr>
          </a:p>
        </p:txBody>
      </p:sp>
      <p:sp>
        <p:nvSpPr>
          <p:cNvPr id="40" name="TextBox 39"/>
          <p:cNvSpPr txBox="1"/>
          <p:nvPr/>
        </p:nvSpPr>
        <p:spPr>
          <a:xfrm>
            <a:off x="8322748" y="3808570"/>
            <a:ext cx="1754505" cy="276999"/>
          </a:xfrm>
          <a:prstGeom prst="rect">
            <a:avLst/>
          </a:prstGeom>
          <a:noFill/>
        </p:spPr>
        <p:txBody>
          <a:bodyPr wrap="square" lIns="36000" rIns="36000" rtlCol="0">
            <a:spAutoFit/>
          </a:bodyPr>
          <a:lstStyle/>
          <a:p>
            <a:r>
              <a:rPr lang="zh-CN" altLang="en-US" sz="1200" dirty="0">
                <a:solidFill>
                  <a:srgbClr val="7F7F7F"/>
                </a:solidFill>
                <a:latin typeface="+mn-ea"/>
                <a:cs typeface="+mn-ea"/>
              </a:rPr>
              <a:t>类型</a:t>
            </a:r>
            <a:r>
              <a:rPr lang="en-AU" sz="1200" dirty="0">
                <a:solidFill>
                  <a:srgbClr val="7F7F7F"/>
                </a:solidFill>
                <a:latin typeface="+mn-ea"/>
                <a:cs typeface="+mn-ea"/>
              </a:rPr>
              <a:t> C</a:t>
            </a:r>
            <a:endParaRPr lang="en-AU" sz="1200" dirty="0">
              <a:solidFill>
                <a:srgbClr val="7F7F7F"/>
              </a:solidFill>
              <a:latin typeface="+mn-ea"/>
              <a:cs typeface="+mn-ea"/>
            </a:endParaRPr>
          </a:p>
        </p:txBody>
      </p:sp>
      <p:sp>
        <p:nvSpPr>
          <p:cNvPr id="42" name="TextBox 41"/>
          <p:cNvSpPr txBox="1"/>
          <p:nvPr/>
        </p:nvSpPr>
        <p:spPr>
          <a:xfrm>
            <a:off x="8331199" y="4038321"/>
            <a:ext cx="2040981" cy="400110"/>
          </a:xfrm>
          <a:prstGeom prst="rect">
            <a:avLst/>
          </a:prstGeom>
          <a:noFill/>
        </p:spPr>
        <p:txBody>
          <a:bodyPr wrap="square" lIns="36000" rIns="36000" rtlCol="0">
            <a:spAutoFit/>
          </a:bodyPr>
          <a:lstStyle/>
          <a:p>
            <a:r>
              <a:rPr lang="zh-CN" altLang="en-US" sz="1000" dirty="0">
                <a:solidFill>
                  <a:schemeClr val="tx1">
                    <a:lumMod val="65000"/>
                    <a:lumOff val="35000"/>
                  </a:schemeClr>
                </a:solidFill>
                <a:latin typeface="+mn-ea"/>
                <a:cs typeface="+mn-ea"/>
              </a:rPr>
              <a:t>此处添加详细文本描述，建议与标题相关并符合整体语言风格</a:t>
            </a:r>
            <a:endParaRPr lang="en-US" sz="1000" dirty="0">
              <a:solidFill>
                <a:schemeClr val="tx1">
                  <a:lumMod val="65000"/>
                  <a:lumOff val="35000"/>
                </a:schemeClr>
              </a:solidFill>
              <a:latin typeface="+mn-ea"/>
              <a:cs typeface="+mn-ea"/>
            </a:endParaRPr>
          </a:p>
        </p:txBody>
      </p:sp>
      <p:sp>
        <p:nvSpPr>
          <p:cNvPr id="44" name="Oval 43"/>
          <p:cNvSpPr>
            <a:spLocks noChangeAspect="1"/>
          </p:cNvSpPr>
          <p:nvPr/>
        </p:nvSpPr>
        <p:spPr>
          <a:xfrm>
            <a:off x="7522664" y="3006973"/>
            <a:ext cx="610240" cy="61031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dirty="0">
                <a:solidFill>
                  <a:srgbClr val="FFFFFF"/>
                </a:solidFill>
                <a:latin typeface="+mn-ea"/>
                <a:cs typeface="+mn-ea"/>
              </a:rPr>
              <a:t>2</a:t>
            </a:r>
            <a:endParaRPr lang="en-US" dirty="0">
              <a:solidFill>
                <a:srgbClr val="FFFFFF"/>
              </a:solidFill>
              <a:latin typeface="+mn-ea"/>
              <a:cs typeface="+mn-ea"/>
            </a:endParaRPr>
          </a:p>
        </p:txBody>
      </p:sp>
      <p:sp>
        <p:nvSpPr>
          <p:cNvPr id="46" name="TextBox 45"/>
          <p:cNvSpPr txBox="1"/>
          <p:nvPr/>
        </p:nvSpPr>
        <p:spPr>
          <a:xfrm>
            <a:off x="8322748" y="2943255"/>
            <a:ext cx="1754505" cy="276999"/>
          </a:xfrm>
          <a:prstGeom prst="rect">
            <a:avLst/>
          </a:prstGeom>
          <a:noFill/>
        </p:spPr>
        <p:txBody>
          <a:bodyPr wrap="square" lIns="36000" rIns="36000" rtlCol="0">
            <a:spAutoFit/>
          </a:bodyPr>
          <a:lstStyle/>
          <a:p>
            <a:r>
              <a:rPr lang="zh-CN" altLang="en-US" sz="1200" dirty="0">
                <a:solidFill>
                  <a:schemeClr val="accent5"/>
                </a:solidFill>
                <a:latin typeface="+mn-ea"/>
                <a:cs typeface="+mn-ea"/>
              </a:rPr>
              <a:t>类型</a:t>
            </a:r>
            <a:r>
              <a:rPr lang="en-AU" sz="1200" dirty="0">
                <a:solidFill>
                  <a:schemeClr val="accent5"/>
                </a:solidFill>
                <a:latin typeface="+mn-ea"/>
                <a:cs typeface="+mn-ea"/>
              </a:rPr>
              <a:t> B</a:t>
            </a:r>
            <a:endParaRPr lang="en-AU" sz="1200" dirty="0">
              <a:solidFill>
                <a:schemeClr val="accent5"/>
              </a:solidFill>
              <a:latin typeface="+mn-ea"/>
              <a:cs typeface="+mn-ea"/>
            </a:endParaRPr>
          </a:p>
        </p:txBody>
      </p:sp>
      <p:sp>
        <p:nvSpPr>
          <p:cNvPr id="48" name="TextBox 47"/>
          <p:cNvSpPr txBox="1"/>
          <p:nvPr/>
        </p:nvSpPr>
        <p:spPr>
          <a:xfrm>
            <a:off x="8331199" y="3173006"/>
            <a:ext cx="2040981" cy="400110"/>
          </a:xfrm>
          <a:prstGeom prst="rect">
            <a:avLst/>
          </a:prstGeom>
          <a:noFill/>
        </p:spPr>
        <p:txBody>
          <a:bodyPr wrap="square" lIns="36000" rIns="36000" rtlCol="0">
            <a:spAutoFit/>
          </a:bodyPr>
          <a:lstStyle/>
          <a:p>
            <a:r>
              <a:rPr lang="zh-CN" altLang="en-US" sz="1000" dirty="0">
                <a:solidFill>
                  <a:schemeClr val="tx1">
                    <a:lumMod val="65000"/>
                    <a:lumOff val="35000"/>
                  </a:schemeClr>
                </a:solidFill>
                <a:latin typeface="+mn-ea"/>
                <a:cs typeface="+mn-ea"/>
              </a:rPr>
              <a:t>此处添加详细文本描述，建议与标题相关并符合整体语言风格</a:t>
            </a:r>
            <a:endParaRPr lang="en-US" sz="1000" dirty="0">
              <a:solidFill>
                <a:schemeClr val="tx1">
                  <a:lumMod val="65000"/>
                  <a:lumOff val="35000"/>
                </a:schemeClr>
              </a:solidFill>
              <a:latin typeface="+mn-ea"/>
              <a:cs typeface="+mn-ea"/>
            </a:endParaRPr>
          </a:p>
        </p:txBody>
      </p:sp>
      <p:sp>
        <p:nvSpPr>
          <p:cNvPr id="51" name="Oval 50"/>
          <p:cNvSpPr>
            <a:spLocks noChangeAspect="1"/>
          </p:cNvSpPr>
          <p:nvPr/>
        </p:nvSpPr>
        <p:spPr>
          <a:xfrm>
            <a:off x="7522664" y="4737591"/>
            <a:ext cx="610240" cy="61031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AU" sz="1600" dirty="0">
                <a:solidFill>
                  <a:srgbClr val="FFFFFF"/>
                </a:solidFill>
                <a:latin typeface="+mn-ea"/>
                <a:cs typeface="+mn-ea"/>
              </a:rPr>
              <a:t>4</a:t>
            </a:r>
            <a:endParaRPr lang="en-AU" sz="1600" dirty="0">
              <a:solidFill>
                <a:srgbClr val="FFFFFF"/>
              </a:solidFill>
              <a:latin typeface="+mn-ea"/>
              <a:cs typeface="+mn-ea"/>
            </a:endParaRPr>
          </a:p>
        </p:txBody>
      </p:sp>
      <p:sp>
        <p:nvSpPr>
          <p:cNvPr id="52" name="TextBox 51"/>
          <p:cNvSpPr txBox="1"/>
          <p:nvPr/>
        </p:nvSpPr>
        <p:spPr>
          <a:xfrm>
            <a:off x="8322748" y="4673886"/>
            <a:ext cx="1754505" cy="276999"/>
          </a:xfrm>
          <a:prstGeom prst="rect">
            <a:avLst/>
          </a:prstGeom>
          <a:noFill/>
        </p:spPr>
        <p:txBody>
          <a:bodyPr wrap="square" lIns="36000" rIns="36000" rtlCol="0">
            <a:spAutoFit/>
          </a:bodyPr>
          <a:lstStyle/>
          <a:p>
            <a:r>
              <a:rPr lang="zh-CN" altLang="en-US" sz="1200" dirty="0">
                <a:solidFill>
                  <a:schemeClr val="accent1"/>
                </a:solidFill>
                <a:latin typeface="+mn-ea"/>
                <a:cs typeface="+mn-ea"/>
              </a:rPr>
              <a:t>类型</a:t>
            </a:r>
            <a:r>
              <a:rPr lang="en-AU" sz="1200" dirty="0">
                <a:solidFill>
                  <a:schemeClr val="accent1"/>
                </a:solidFill>
                <a:latin typeface="+mn-ea"/>
                <a:cs typeface="+mn-ea"/>
              </a:rPr>
              <a:t> D</a:t>
            </a:r>
            <a:endParaRPr lang="en-AU" sz="1200" dirty="0">
              <a:solidFill>
                <a:schemeClr val="accent1"/>
              </a:solidFill>
              <a:latin typeface="+mn-ea"/>
              <a:cs typeface="+mn-ea"/>
            </a:endParaRPr>
          </a:p>
        </p:txBody>
      </p:sp>
      <p:sp>
        <p:nvSpPr>
          <p:cNvPr id="53" name="TextBox 52"/>
          <p:cNvSpPr txBox="1"/>
          <p:nvPr/>
        </p:nvSpPr>
        <p:spPr>
          <a:xfrm>
            <a:off x="8331199" y="4903637"/>
            <a:ext cx="2040981" cy="400110"/>
          </a:xfrm>
          <a:prstGeom prst="rect">
            <a:avLst/>
          </a:prstGeom>
          <a:noFill/>
        </p:spPr>
        <p:txBody>
          <a:bodyPr wrap="square" lIns="36000" rIns="36000" rtlCol="0">
            <a:spAutoFit/>
          </a:bodyPr>
          <a:lstStyle/>
          <a:p>
            <a:r>
              <a:rPr lang="zh-CN" altLang="en-US" sz="1000" dirty="0">
                <a:solidFill>
                  <a:schemeClr val="tx1">
                    <a:lumMod val="65000"/>
                    <a:lumOff val="35000"/>
                  </a:schemeClr>
                </a:solidFill>
                <a:latin typeface="+mn-ea"/>
                <a:cs typeface="+mn-ea"/>
              </a:rPr>
              <a:t>此处添加详细文本描述，建议与标题相关并符合整体语言风格</a:t>
            </a:r>
            <a:endParaRPr lang="en-US" sz="1000" dirty="0">
              <a:solidFill>
                <a:schemeClr val="tx1">
                  <a:lumMod val="65000"/>
                  <a:lumOff val="35000"/>
                </a:schemeClr>
              </a:solidFill>
              <a:latin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34">
                                            <p:graphicEl>
                                              <a:chart seriesIdx="-3" categoryIdx="-3" bldStep="gridLegend"/>
                                            </p:graphicEl>
                                          </p:spTgt>
                                        </p:tgtEl>
                                        <p:attrNameLst>
                                          <p:attrName>style.visibility</p:attrName>
                                        </p:attrNameLst>
                                      </p:cBhvr>
                                      <p:to>
                                        <p:strVal val="visible"/>
                                      </p:to>
                                    </p:set>
                                    <p:animEffect transition="in" filter="wipe(right)">
                                      <p:cBhvr>
                                        <p:cTn id="7" dur="500"/>
                                        <p:tgtEl>
                                          <p:spTgt spid="34">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4">
                                            <p:graphicEl>
                                              <a:chart seriesIdx="0" categoryIdx="-4" bldStep="series"/>
                                            </p:graphicEl>
                                          </p:spTgt>
                                        </p:tgtEl>
                                        <p:attrNameLst>
                                          <p:attrName>style.visibility</p:attrName>
                                        </p:attrNameLst>
                                      </p:cBhvr>
                                      <p:to>
                                        <p:strVal val="visible"/>
                                      </p:to>
                                    </p:set>
                                    <p:animEffect transition="in" filter="wipe(right)">
                                      <p:cBhvr>
                                        <p:cTn id="12" dur="500"/>
                                        <p:tgtEl>
                                          <p:spTgt spid="34">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34">
                                            <p:graphicEl>
                                              <a:chart seriesIdx="1" categoryIdx="-4" bldStep="series"/>
                                            </p:graphicEl>
                                          </p:spTgt>
                                        </p:tgtEl>
                                        <p:attrNameLst>
                                          <p:attrName>style.visibility</p:attrName>
                                        </p:attrNameLst>
                                      </p:cBhvr>
                                      <p:to>
                                        <p:strVal val="visible"/>
                                      </p:to>
                                    </p:set>
                                    <p:animEffect transition="in" filter="wipe(right)">
                                      <p:cBhvr>
                                        <p:cTn id="17" dur="500"/>
                                        <p:tgtEl>
                                          <p:spTgt spid="34">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34">
                                            <p:graphicEl>
                                              <a:chart seriesIdx="2" categoryIdx="-4" bldStep="series"/>
                                            </p:graphicEl>
                                          </p:spTgt>
                                        </p:tgtEl>
                                        <p:attrNameLst>
                                          <p:attrName>style.visibility</p:attrName>
                                        </p:attrNameLst>
                                      </p:cBhvr>
                                      <p:to>
                                        <p:strVal val="visible"/>
                                      </p:to>
                                    </p:set>
                                    <p:animEffect transition="in" filter="wipe(right)">
                                      <p:cBhvr>
                                        <p:cTn id="22" dur="500"/>
                                        <p:tgtEl>
                                          <p:spTgt spid="34">
                                            <p:graphicEl>
                                              <a:chart seriesIdx="2" categoryIdx="-4" bldStep="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grpId="0" nodeType="clickEffect">
                                  <p:stCondLst>
                                    <p:cond delay="0"/>
                                  </p:stCondLst>
                                  <p:childTnLst>
                                    <p:set>
                                      <p:cBhvr>
                                        <p:cTn id="26" dur="1" fill="hold">
                                          <p:stCondLst>
                                            <p:cond delay="0"/>
                                          </p:stCondLst>
                                        </p:cTn>
                                        <p:tgtEl>
                                          <p:spTgt spid="34">
                                            <p:graphicEl>
                                              <a:chart seriesIdx="3" categoryIdx="-4" bldStep="series"/>
                                            </p:graphicEl>
                                          </p:spTgt>
                                        </p:tgtEl>
                                        <p:attrNameLst>
                                          <p:attrName>style.visibility</p:attrName>
                                        </p:attrNameLst>
                                      </p:cBhvr>
                                      <p:to>
                                        <p:strVal val="visible"/>
                                      </p:to>
                                    </p:set>
                                    <p:animEffect transition="in" filter="wipe(right)">
                                      <p:cBhvr>
                                        <p:cTn id="27" dur="500"/>
                                        <p:tgtEl>
                                          <p:spTgt spid="34">
                                            <p:graphicEl>
                                              <a:chart seriesIdx="3" categoryIdx="-4" bldStep="series"/>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fade">
                                      <p:cBhvr>
                                        <p:cTn id="35" dur="500"/>
                                        <p:tgtEl>
                                          <p:spTgt spid="3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500"/>
                                        <p:tgtEl>
                                          <p:spTgt spid="3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6"/>
                                        </p:tgtEl>
                                        <p:attrNameLst>
                                          <p:attrName>style.visibility</p:attrName>
                                        </p:attrNameLst>
                                      </p:cBhvr>
                                      <p:to>
                                        <p:strVal val="visible"/>
                                      </p:to>
                                    </p:set>
                                    <p:animEffect transition="in" filter="fade">
                                      <p:cBhvr>
                                        <p:cTn id="53" dur="500"/>
                                        <p:tgtEl>
                                          <p:spTgt spid="4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500"/>
                                        <p:tgtEl>
                                          <p:spTgt spid="5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2"/>
                                        </p:tgtEl>
                                        <p:attrNameLst>
                                          <p:attrName>style.visibility</p:attrName>
                                        </p:attrNameLst>
                                      </p:cBhvr>
                                      <p:to>
                                        <p:strVal val="visible"/>
                                      </p:to>
                                    </p:set>
                                    <p:animEffect transition="in" filter="fade">
                                      <p:cBhvr>
                                        <p:cTn id="62" dur="500"/>
                                        <p:tgtEl>
                                          <p:spTgt spid="5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animEffect transition="in" filter="fade">
                                      <p:cBhvr>
                                        <p:cTn id="6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4" grpId="0">
        <p:bldSub>
          <a:bldChart bld="series"/>
        </p:bldSub>
      </p:bldGraphic>
      <p:bldP spid="35" grpId="0" animBg="1"/>
      <p:bldP spid="36" grpId="0"/>
      <p:bldP spid="37" grpId="0"/>
      <p:bldP spid="39" grpId="0" animBg="1"/>
      <p:bldP spid="40" grpId="0"/>
      <p:bldP spid="42" grpId="0"/>
      <p:bldP spid="44" grpId="0" animBg="1"/>
      <p:bldP spid="46" grpId="0"/>
      <p:bldP spid="48" grpId="0"/>
      <p:bldP spid="51" grpId="0" animBg="1"/>
      <p:bldP spid="52" grpId="0"/>
      <p:bldP spid="5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406938" y="3288869"/>
            <a:ext cx="5570756" cy="1015663"/>
          </a:xfrm>
          <a:prstGeom prst="rect">
            <a:avLst/>
          </a:prstGeom>
          <a:noFill/>
        </p:spPr>
        <p:txBody>
          <a:bodyPr wrap="none" rtlCol="0">
            <a:spAutoFit/>
          </a:bodyPr>
          <a:lstStyle/>
          <a:p>
            <a:pPr algn="ctr"/>
            <a:r>
              <a:rPr kumimoji="1" lang="zh-CN" altLang="en-US" sz="6000" b="1" dirty="0" smtClean="0">
                <a:solidFill>
                  <a:srgbClr val="47ABB9"/>
                </a:solidFill>
                <a:latin typeface="微软雅黑" panose="020B0503020204020204" charset="-122"/>
                <a:ea typeface="微软雅黑" panose="020B0503020204020204" charset="-122"/>
                <a:cs typeface="微软雅黑" panose="020B0503020204020204" charset="-122"/>
              </a:rPr>
              <a:t>感谢老师的指导</a:t>
            </a:r>
            <a:endParaRPr kumimoji="1" lang="zh-CN" altLang="en-US" sz="6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3406938" y="2691110"/>
            <a:ext cx="5570756" cy="523220"/>
          </a:xfrm>
          <a:prstGeom prst="rect">
            <a:avLst/>
          </a:prstGeom>
          <a:noFill/>
        </p:spPr>
        <p:txBody>
          <a:bodyPr wrap="none" rtlCol="0">
            <a:spAutoFit/>
          </a:bodyPr>
          <a:lstStyle/>
          <a:p>
            <a:pPr algn="ctr"/>
            <a:r>
              <a:rPr kumimoji="1" lang="en-US" altLang="zh-CN" sz="2800" b="1" dirty="0">
                <a:solidFill>
                  <a:srgbClr val="47ABB9"/>
                </a:solidFill>
                <a:latin typeface="微软雅黑" panose="020B0503020204020204" charset="-122"/>
                <a:ea typeface="微软雅黑" panose="020B0503020204020204" charset="-122"/>
                <a:cs typeface="微软雅黑" panose="020B0503020204020204" charset="-122"/>
              </a:rPr>
              <a:t>《</a:t>
            </a:r>
            <a:r>
              <a:rPr kumimoji="1" lang="zh-CN" altLang="en-US" sz="2800" b="1" dirty="0">
                <a:solidFill>
                  <a:srgbClr val="47ABB9"/>
                </a:solidFill>
                <a:latin typeface="微软雅黑" panose="020B0503020204020204" charset="-122"/>
                <a:ea typeface="微软雅黑" panose="020B0503020204020204" charset="-122"/>
                <a:cs typeface="微软雅黑" panose="020B0503020204020204" charset="-122"/>
              </a:rPr>
              <a:t>请在此位置添加你</a:t>
            </a:r>
            <a:r>
              <a:rPr kumimoji="1" lang="zh-CN" altLang="en-US" sz="2800" b="1" dirty="0" smtClean="0">
                <a:solidFill>
                  <a:srgbClr val="47ABB9"/>
                </a:solidFill>
                <a:latin typeface="微软雅黑" panose="020B0503020204020204" charset="-122"/>
                <a:ea typeface="微软雅黑" panose="020B0503020204020204" charset="-122"/>
                <a:cs typeface="微软雅黑" panose="020B0503020204020204" charset="-122"/>
              </a:rPr>
              <a:t>的作品名称</a:t>
            </a:r>
            <a:r>
              <a:rPr kumimoji="1" lang="en-US" altLang="zh-CN" sz="2800" b="1" dirty="0">
                <a:solidFill>
                  <a:srgbClr val="47ABB9"/>
                </a:solidFill>
                <a:latin typeface="微软雅黑" panose="020B0503020204020204" charset="-122"/>
                <a:ea typeface="微软雅黑" panose="020B0503020204020204" charset="-122"/>
                <a:cs typeface="微软雅黑" panose="020B0503020204020204" charset="-122"/>
              </a:rPr>
              <a:t>》</a:t>
            </a:r>
            <a:endParaRPr kumimoji="1" lang="zh-CN" altLang="en-US" sz="28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5" name="文本框 8"/>
          <p:cNvSpPr txBox="1"/>
          <p:nvPr/>
        </p:nvSpPr>
        <p:spPr>
          <a:xfrm>
            <a:off x="4545215" y="4342878"/>
            <a:ext cx="3294202"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学校名称：</a:t>
            </a:r>
            <a:r>
              <a:rPr lang="en-US" altLang="zh-CN" sz="1600" b="1" dirty="0" err="1" smtClean="0">
                <a:solidFill>
                  <a:srgbClr val="47ABB9"/>
                </a:solidFill>
                <a:latin typeface="微软雅黑" panose="020B0503020204020204" charset="-122"/>
                <a:ea typeface="微软雅黑" panose="020B0503020204020204" charset="-122"/>
              </a:rPr>
              <a:t>xxxx</a:t>
            </a:r>
            <a:endParaRPr lang="zh-CN" altLang="en-US" sz="1600" b="1" dirty="0" smtClean="0">
              <a:solidFill>
                <a:srgbClr val="47ABB9"/>
              </a:solidFill>
              <a:latin typeface="微软雅黑" panose="020B0503020204020204" charset="-122"/>
              <a:ea typeface="微软雅黑" panose="020B0503020204020204" charset="-122"/>
            </a:endParaRPr>
          </a:p>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指导老师：青课</a:t>
            </a:r>
            <a:endParaRPr lang="zh-CN" altLang="en-US" sz="1600" b="1" dirty="0" smtClean="0">
              <a:solidFill>
                <a:srgbClr val="47ABB9"/>
              </a:solidFill>
              <a:latin typeface="微软雅黑" panose="020B0503020204020204" charset="-122"/>
              <a:ea typeface="微软雅黑" panose="020B0503020204020204" charset="-122"/>
            </a:endParaRPr>
          </a:p>
          <a:p>
            <a:pPr marL="285750" indent="-285750" algn="ctr">
              <a:lnSpc>
                <a:spcPct val="150000"/>
              </a:lnSpc>
              <a:buFont typeface="Wingdings" panose="05000000000000000000" pitchFamily="2" charset="2"/>
              <a:buChar char="n"/>
            </a:pPr>
            <a:r>
              <a:rPr lang="zh-CN" altLang="en-US" sz="1600" b="1" dirty="0" smtClean="0">
                <a:solidFill>
                  <a:srgbClr val="47ABB9"/>
                </a:solidFill>
                <a:latin typeface="微软雅黑" panose="020B0503020204020204" charset="-122"/>
                <a:ea typeface="微软雅黑" panose="020B0503020204020204" charset="-122"/>
              </a:rPr>
              <a:t>报告人：青课</a:t>
            </a:r>
            <a:endParaRPr lang="zh-CN" altLang="en-US" sz="1600" b="1" dirty="0" smtClean="0">
              <a:solidFill>
                <a:srgbClr val="47ABB9"/>
              </a:solidFill>
              <a:latin typeface="微软雅黑" panose="020B0503020204020204" charset="-122"/>
              <a:ea typeface="微软雅黑" panose="020B0503020204020204" charset="-122"/>
            </a:endParaRPr>
          </a:p>
        </p:txBody>
      </p:sp>
      <p:grpSp>
        <p:nvGrpSpPr>
          <p:cNvPr id="6" name="组 11"/>
          <p:cNvGrpSpPr/>
          <p:nvPr/>
        </p:nvGrpSpPr>
        <p:grpSpPr>
          <a:xfrm>
            <a:off x="5408579" y="898636"/>
            <a:ext cx="1567474" cy="1567470"/>
            <a:chOff x="5431425" y="497164"/>
            <a:chExt cx="1482332" cy="1482330"/>
          </a:xfrm>
        </p:grpSpPr>
        <p:sp>
          <p:nvSpPr>
            <p:cNvPr id="8" name="椭圆 7"/>
            <p:cNvSpPr/>
            <p:nvPr/>
          </p:nvSpPr>
          <p:spPr>
            <a:xfrm>
              <a:off x="5431425" y="497164"/>
              <a:ext cx="1482332" cy="1482330"/>
            </a:xfrm>
            <a:prstGeom prst="ellipse">
              <a:avLst/>
            </a:prstGeom>
            <a:solidFill>
              <a:srgbClr val="47ABB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Freeform 7"/>
            <p:cNvSpPr>
              <a:spLocks noEditPoints="1"/>
            </p:cNvSpPr>
            <p:nvPr/>
          </p:nvSpPr>
          <p:spPr bwMode="auto">
            <a:xfrm>
              <a:off x="5751305" y="941168"/>
              <a:ext cx="842572" cy="614420"/>
            </a:xfrm>
            <a:custGeom>
              <a:avLst/>
              <a:gdLst>
                <a:gd name="T0" fmla="*/ 1034 w 2022"/>
                <a:gd name="T1" fmla="*/ 210 h 1466"/>
                <a:gd name="T2" fmla="*/ 1034 w 2022"/>
                <a:gd name="T3" fmla="*/ 210 h 1466"/>
                <a:gd name="T4" fmla="*/ 1395 w 2022"/>
                <a:gd name="T5" fmla="*/ 46 h 1466"/>
                <a:gd name="T6" fmla="*/ 1487 w 2022"/>
                <a:gd name="T7" fmla="*/ 40 h 1466"/>
                <a:gd name="T8" fmla="*/ 1888 w 2022"/>
                <a:gd name="T9" fmla="*/ 99 h 1466"/>
                <a:gd name="T10" fmla="*/ 1888 w 2022"/>
                <a:gd name="T11" fmla="*/ 1249 h 1466"/>
                <a:gd name="T12" fmla="*/ 1467 w 2022"/>
                <a:gd name="T13" fmla="*/ 1137 h 1466"/>
                <a:gd name="T14" fmla="*/ 1397 w 2022"/>
                <a:gd name="T15" fmla="*/ 1132 h 1466"/>
                <a:gd name="T16" fmla="*/ 1034 w 2022"/>
                <a:gd name="T17" fmla="*/ 1232 h 1466"/>
                <a:gd name="T18" fmla="*/ 1034 w 2022"/>
                <a:gd name="T19" fmla="*/ 210 h 1466"/>
                <a:gd name="T20" fmla="*/ 134 w 2022"/>
                <a:gd name="T21" fmla="*/ 99 h 1466"/>
                <a:gd name="T22" fmla="*/ 134 w 2022"/>
                <a:gd name="T23" fmla="*/ 99 h 1466"/>
                <a:gd name="T24" fmla="*/ 534 w 2022"/>
                <a:gd name="T25" fmla="*/ 40 h 1466"/>
                <a:gd name="T26" fmla="*/ 626 w 2022"/>
                <a:gd name="T27" fmla="*/ 46 h 1466"/>
                <a:gd name="T28" fmla="*/ 988 w 2022"/>
                <a:gd name="T29" fmla="*/ 210 h 1466"/>
                <a:gd name="T30" fmla="*/ 988 w 2022"/>
                <a:gd name="T31" fmla="*/ 1232 h 1466"/>
                <a:gd name="T32" fmla="*/ 625 w 2022"/>
                <a:gd name="T33" fmla="*/ 1132 h 1466"/>
                <a:gd name="T34" fmla="*/ 555 w 2022"/>
                <a:gd name="T35" fmla="*/ 1137 h 1466"/>
                <a:gd name="T36" fmla="*/ 134 w 2022"/>
                <a:gd name="T37" fmla="*/ 1249 h 1466"/>
                <a:gd name="T38" fmla="*/ 134 w 2022"/>
                <a:gd name="T39" fmla="*/ 99 h 1466"/>
                <a:gd name="T40" fmla="*/ 1928 w 2022"/>
                <a:gd name="T41" fmla="*/ 203 h 1466"/>
                <a:gd name="T42" fmla="*/ 1928 w 2022"/>
                <a:gd name="T43" fmla="*/ 203 h 1466"/>
                <a:gd name="T44" fmla="*/ 1928 w 2022"/>
                <a:gd name="T45" fmla="*/ 68 h 1466"/>
                <a:gd name="T46" fmla="*/ 1487 w 2022"/>
                <a:gd name="T47" fmla="*/ 0 h 1466"/>
                <a:gd name="T48" fmla="*/ 1390 w 2022"/>
                <a:gd name="T49" fmla="*/ 6 h 1466"/>
                <a:gd name="T50" fmla="*/ 1011 w 2022"/>
                <a:gd name="T51" fmla="*/ 177 h 1466"/>
                <a:gd name="T52" fmla="*/ 632 w 2022"/>
                <a:gd name="T53" fmla="*/ 6 h 1466"/>
                <a:gd name="T54" fmla="*/ 534 w 2022"/>
                <a:gd name="T55" fmla="*/ 0 h 1466"/>
                <a:gd name="T56" fmla="*/ 94 w 2022"/>
                <a:gd name="T57" fmla="*/ 68 h 1466"/>
                <a:gd name="T58" fmla="*/ 94 w 2022"/>
                <a:gd name="T59" fmla="*/ 203 h 1466"/>
                <a:gd name="T60" fmla="*/ 0 w 2022"/>
                <a:gd name="T61" fmla="*/ 227 h 1466"/>
                <a:gd name="T62" fmla="*/ 0 w 2022"/>
                <a:gd name="T63" fmla="*/ 1466 h 1466"/>
                <a:gd name="T64" fmla="*/ 467 w 2022"/>
                <a:gd name="T65" fmla="*/ 1335 h 1466"/>
                <a:gd name="T66" fmla="*/ 905 w 2022"/>
                <a:gd name="T67" fmla="*/ 1412 h 1466"/>
                <a:gd name="T68" fmla="*/ 905 w 2022"/>
                <a:gd name="T69" fmla="*/ 1466 h 1466"/>
                <a:gd name="T70" fmla="*/ 1116 w 2022"/>
                <a:gd name="T71" fmla="*/ 1466 h 1466"/>
                <a:gd name="T72" fmla="*/ 1116 w 2022"/>
                <a:gd name="T73" fmla="*/ 1412 h 1466"/>
                <a:gd name="T74" fmla="*/ 1555 w 2022"/>
                <a:gd name="T75" fmla="*/ 1335 h 1466"/>
                <a:gd name="T76" fmla="*/ 2022 w 2022"/>
                <a:gd name="T77" fmla="*/ 1466 h 1466"/>
                <a:gd name="T78" fmla="*/ 2022 w 2022"/>
                <a:gd name="T79" fmla="*/ 227 h 1466"/>
                <a:gd name="T80" fmla="*/ 1928 w 2022"/>
                <a:gd name="T81" fmla="*/ 203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22" h="1466">
                  <a:moveTo>
                    <a:pt x="1034" y="210"/>
                  </a:moveTo>
                  <a:lnTo>
                    <a:pt x="1034" y="210"/>
                  </a:lnTo>
                  <a:cubicBezTo>
                    <a:pt x="1077" y="175"/>
                    <a:pt x="1220" y="68"/>
                    <a:pt x="1395" y="46"/>
                  </a:cubicBezTo>
                  <a:cubicBezTo>
                    <a:pt x="1423" y="42"/>
                    <a:pt x="1454" y="40"/>
                    <a:pt x="1487" y="40"/>
                  </a:cubicBezTo>
                  <a:cubicBezTo>
                    <a:pt x="1645" y="40"/>
                    <a:pt x="1820" y="81"/>
                    <a:pt x="1888" y="99"/>
                  </a:cubicBezTo>
                  <a:lnTo>
                    <a:pt x="1888" y="1249"/>
                  </a:lnTo>
                  <a:cubicBezTo>
                    <a:pt x="1803" y="1218"/>
                    <a:pt x="1631" y="1161"/>
                    <a:pt x="1467" y="1137"/>
                  </a:cubicBezTo>
                  <a:cubicBezTo>
                    <a:pt x="1445" y="1134"/>
                    <a:pt x="1421" y="1132"/>
                    <a:pt x="1397" y="1132"/>
                  </a:cubicBezTo>
                  <a:cubicBezTo>
                    <a:pt x="1252" y="1132"/>
                    <a:pt x="1112" y="1192"/>
                    <a:pt x="1034" y="1232"/>
                  </a:cubicBezTo>
                  <a:lnTo>
                    <a:pt x="1034" y="210"/>
                  </a:lnTo>
                  <a:close/>
                  <a:moveTo>
                    <a:pt x="134" y="99"/>
                  </a:moveTo>
                  <a:lnTo>
                    <a:pt x="134" y="99"/>
                  </a:lnTo>
                  <a:cubicBezTo>
                    <a:pt x="201" y="81"/>
                    <a:pt x="376" y="40"/>
                    <a:pt x="534" y="40"/>
                  </a:cubicBezTo>
                  <a:cubicBezTo>
                    <a:pt x="568" y="40"/>
                    <a:pt x="599" y="42"/>
                    <a:pt x="626" y="46"/>
                  </a:cubicBezTo>
                  <a:cubicBezTo>
                    <a:pt x="802" y="68"/>
                    <a:pt x="945" y="175"/>
                    <a:pt x="988" y="210"/>
                  </a:cubicBezTo>
                  <a:lnTo>
                    <a:pt x="988" y="1232"/>
                  </a:lnTo>
                  <a:cubicBezTo>
                    <a:pt x="910" y="1192"/>
                    <a:pt x="770" y="1132"/>
                    <a:pt x="625" y="1132"/>
                  </a:cubicBezTo>
                  <a:cubicBezTo>
                    <a:pt x="601" y="1132"/>
                    <a:pt x="577" y="1134"/>
                    <a:pt x="555" y="1137"/>
                  </a:cubicBezTo>
                  <a:cubicBezTo>
                    <a:pt x="391" y="1161"/>
                    <a:pt x="219" y="1218"/>
                    <a:pt x="134" y="1249"/>
                  </a:cubicBezTo>
                  <a:lnTo>
                    <a:pt x="134" y="99"/>
                  </a:lnTo>
                  <a:close/>
                  <a:moveTo>
                    <a:pt x="1928" y="203"/>
                  </a:moveTo>
                  <a:lnTo>
                    <a:pt x="1928" y="203"/>
                  </a:lnTo>
                  <a:lnTo>
                    <a:pt x="1928" y="68"/>
                  </a:lnTo>
                  <a:cubicBezTo>
                    <a:pt x="1928" y="68"/>
                    <a:pt x="1696" y="0"/>
                    <a:pt x="1487" y="0"/>
                  </a:cubicBezTo>
                  <a:cubicBezTo>
                    <a:pt x="1454" y="0"/>
                    <a:pt x="1421" y="2"/>
                    <a:pt x="1390" y="6"/>
                  </a:cubicBezTo>
                  <a:cubicBezTo>
                    <a:pt x="1207" y="30"/>
                    <a:pt x="1059" y="138"/>
                    <a:pt x="1011" y="177"/>
                  </a:cubicBezTo>
                  <a:cubicBezTo>
                    <a:pt x="963" y="138"/>
                    <a:pt x="815" y="30"/>
                    <a:pt x="632" y="6"/>
                  </a:cubicBezTo>
                  <a:cubicBezTo>
                    <a:pt x="601" y="2"/>
                    <a:pt x="568" y="0"/>
                    <a:pt x="534" y="0"/>
                  </a:cubicBezTo>
                  <a:cubicBezTo>
                    <a:pt x="326" y="0"/>
                    <a:pt x="94" y="68"/>
                    <a:pt x="94" y="68"/>
                  </a:cubicBezTo>
                  <a:lnTo>
                    <a:pt x="94" y="203"/>
                  </a:lnTo>
                  <a:cubicBezTo>
                    <a:pt x="36" y="216"/>
                    <a:pt x="0" y="227"/>
                    <a:pt x="0" y="227"/>
                  </a:cubicBezTo>
                  <a:lnTo>
                    <a:pt x="0" y="1466"/>
                  </a:lnTo>
                  <a:cubicBezTo>
                    <a:pt x="0" y="1466"/>
                    <a:pt x="243" y="1368"/>
                    <a:pt x="467" y="1335"/>
                  </a:cubicBezTo>
                  <a:cubicBezTo>
                    <a:pt x="605" y="1315"/>
                    <a:pt x="787" y="1368"/>
                    <a:pt x="905" y="1412"/>
                  </a:cubicBezTo>
                  <a:lnTo>
                    <a:pt x="905" y="1466"/>
                  </a:lnTo>
                  <a:lnTo>
                    <a:pt x="1116" y="1466"/>
                  </a:lnTo>
                  <a:lnTo>
                    <a:pt x="1116" y="1412"/>
                  </a:lnTo>
                  <a:cubicBezTo>
                    <a:pt x="1235" y="1368"/>
                    <a:pt x="1417" y="1315"/>
                    <a:pt x="1555" y="1335"/>
                  </a:cubicBezTo>
                  <a:cubicBezTo>
                    <a:pt x="1779" y="1368"/>
                    <a:pt x="2022" y="1466"/>
                    <a:pt x="2022" y="1466"/>
                  </a:cubicBezTo>
                  <a:lnTo>
                    <a:pt x="2022" y="227"/>
                  </a:lnTo>
                  <a:cubicBezTo>
                    <a:pt x="2022" y="227"/>
                    <a:pt x="1986" y="216"/>
                    <a:pt x="1928" y="203"/>
                  </a:cubicBezTo>
                  <a:close/>
                </a:path>
              </a:pathLst>
            </a:custGeom>
            <a:solidFill>
              <a:schemeClr val="bg1"/>
            </a:solidFill>
            <a:ln w="0">
              <a:noFill/>
              <a:prstDash val="solid"/>
              <a:round/>
            </a:ln>
          </p:spPr>
          <p:txBody>
            <a:bodyPr vert="horz" wrap="square" lIns="91440" tIns="45720" rIns="91440" bIns="45720" numCol="1" anchor="t" anchorCtr="0" compatLnSpc="1"/>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iterate type="lt">
                                    <p:tmPct val="10000"/>
                                  </p:iterate>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79377" y="2371728"/>
            <a:ext cx="2092875" cy="731543"/>
          </a:xfrm>
          <a:prstGeom prst="rect">
            <a:avLst/>
          </a:prstGeom>
        </p:spPr>
        <p:txBody>
          <a:bodyPr wrap="none" lIns="121917" tIns="60958" rIns="121917" bIns="60958">
            <a:spAutoFit/>
          </a:bodyPr>
          <a:lstStyle/>
          <a:p>
            <a:pPr fontAlgn="base">
              <a:lnSpc>
                <a:spcPct val="120000"/>
              </a:lnSpc>
            </a:pPr>
            <a:r>
              <a:rPr lang="zh-CN" altLang="en-US" sz="3600" b="1" dirty="0" smtClean="0">
                <a:solidFill>
                  <a:schemeClr val="tx2"/>
                </a:solidFill>
                <a:latin typeface="微软雅黑" panose="020B0503020204020204" charset="-122"/>
                <a:ea typeface="微软雅黑" panose="020B0503020204020204" charset="-122"/>
                <a:sym typeface="Arial" panose="020B0604020202020204" pitchFamily="34" charset="0"/>
              </a:rPr>
              <a:t>选题背景</a:t>
            </a:r>
            <a:endParaRPr lang="zh-CN" altLang="en-US" sz="3600" b="1" dirty="0">
              <a:solidFill>
                <a:schemeClr val="tx2"/>
              </a:solidFill>
              <a:latin typeface="微软雅黑" panose="020B0503020204020204" charset="-122"/>
              <a:ea typeface="微软雅黑" panose="020B0503020204020204" charset="-122"/>
              <a:sym typeface="Arial" panose="020B0604020202020204" pitchFamily="34" charset="0"/>
            </a:endParaRPr>
          </a:p>
        </p:txBody>
      </p:sp>
      <p:grpSp>
        <p:nvGrpSpPr>
          <p:cNvPr id="4" name="组合 3"/>
          <p:cNvGrpSpPr/>
          <p:nvPr/>
        </p:nvGrpSpPr>
        <p:grpSpPr>
          <a:xfrm>
            <a:off x="407369" y="3164522"/>
            <a:ext cx="6095207" cy="1820873"/>
            <a:chOff x="440999" y="1594012"/>
            <a:chExt cx="4572000" cy="1365654"/>
          </a:xfrm>
        </p:grpSpPr>
        <p:sp>
          <p:nvSpPr>
            <p:cNvPr id="5" name="矩形 4"/>
            <p:cNvSpPr/>
            <p:nvPr/>
          </p:nvSpPr>
          <p:spPr>
            <a:xfrm>
              <a:off x="495012" y="1594012"/>
              <a:ext cx="1417880" cy="332398"/>
            </a:xfrm>
            <a:prstGeom prst="rect">
              <a:avLst/>
            </a:prstGeom>
          </p:spPr>
          <p:txBody>
            <a:bodyPr wrap="none">
              <a:spAutoFit/>
            </a:bodyPr>
            <a:lstStyle/>
            <a:p>
              <a:pPr fontAlgn="base">
                <a:lnSpc>
                  <a:spcPct val="120000"/>
                </a:lnSpc>
              </a:pPr>
              <a:r>
                <a:rPr lang="zh-CN" altLang="en-US" sz="1900" b="1" dirty="0">
                  <a:solidFill>
                    <a:schemeClr val="tx1">
                      <a:lumMod val="50000"/>
                      <a:lumOff val="50000"/>
                    </a:schemeClr>
                  </a:solidFill>
                  <a:latin typeface="微软雅黑" panose="020B0503020204020204" charset="-122"/>
                  <a:ea typeface="微软雅黑" panose="020B0503020204020204" charset="-122"/>
                  <a:sym typeface="Arial" panose="020B0604020202020204" pitchFamily="34" charset="0"/>
                </a:rPr>
                <a:t>点击增加小标题</a:t>
              </a:r>
              <a:endParaRPr lang="zh-CN" altLang="en-US" sz="1900" b="1" dirty="0">
                <a:solidFill>
                  <a:schemeClr val="tx1">
                    <a:lumMod val="50000"/>
                    <a:lumOff val="50000"/>
                  </a:schemeClr>
                </a:solidFill>
                <a:latin typeface="微软雅黑" panose="020B0503020204020204" charset="-122"/>
                <a:ea typeface="微软雅黑" panose="020B0503020204020204" charset="-122"/>
                <a:sym typeface="Arial" panose="020B0604020202020204" pitchFamily="34" charset="0"/>
              </a:endParaRPr>
            </a:p>
          </p:txBody>
        </p:sp>
        <p:sp>
          <p:nvSpPr>
            <p:cNvPr id="7" name="矩形 6"/>
            <p:cNvSpPr/>
            <p:nvPr/>
          </p:nvSpPr>
          <p:spPr>
            <a:xfrm>
              <a:off x="440999" y="1851670"/>
              <a:ext cx="4572000" cy="1107996"/>
            </a:xfrm>
            <a:prstGeom prst="rect">
              <a:avLst/>
            </a:prstGeom>
          </p:spPr>
          <p:txBody>
            <a:bodyPr>
              <a:spAutoFit/>
            </a:bodyPr>
            <a:lstStyle/>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请输入相关内容请输入相关内容请输入相关内容请输入相关内容</a:t>
              </a:r>
              <a:endParaRPr lang="en-US" altLang="zh-CN" sz="1500" dirty="0">
                <a:solidFill>
                  <a:schemeClr val="tx1">
                    <a:lumMod val="50000"/>
                    <a:lumOff val="50000"/>
                  </a:schemeClr>
                </a:solidFill>
                <a:latin typeface="微软雅黑" panose="020B0503020204020204" charset="-122"/>
                <a:ea typeface="微软雅黑" panose="020B0503020204020204" charset="-122"/>
              </a:endParaRPr>
            </a:p>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请输入相关内容请输入相关内容请输入相关内</a:t>
              </a:r>
              <a:r>
                <a:rPr lang="zh-CN" altLang="en-US" sz="1500" dirty="0" smtClean="0">
                  <a:solidFill>
                    <a:schemeClr val="tx1">
                      <a:lumMod val="50000"/>
                      <a:lumOff val="50000"/>
                    </a:schemeClr>
                  </a:solidFill>
                  <a:latin typeface="微软雅黑" panose="020B0503020204020204" charset="-122"/>
                  <a:ea typeface="微软雅黑" panose="020B0503020204020204" charset="-122"/>
                </a:rPr>
                <a:t>容亮亮图文旗舰店</a:t>
              </a:r>
              <a:endParaRPr lang="zh-CN" altLang="en-US" sz="1500" dirty="0" smtClean="0">
                <a:solidFill>
                  <a:schemeClr val="tx1">
                    <a:lumMod val="50000"/>
                    <a:lumOff val="50000"/>
                  </a:schemeClr>
                </a:solidFill>
                <a:latin typeface="微软雅黑" panose="020B0503020204020204" charset="-122"/>
                <a:ea typeface="微软雅黑" panose="020B0503020204020204" charset="-122"/>
              </a:endParaRPr>
            </a:p>
            <a:p>
              <a:pPr>
                <a:lnSpc>
                  <a:spcPct val="150000"/>
                </a:lnSpc>
              </a:pPr>
              <a:r>
                <a:rPr lang="en-US" altLang="zh-CN" sz="1500" dirty="0" smtClean="0">
                  <a:solidFill>
                    <a:schemeClr val="tx1">
                      <a:lumMod val="50000"/>
                      <a:lumOff val="50000"/>
                    </a:schemeClr>
                  </a:solidFill>
                  <a:latin typeface="微软雅黑" panose="020B0503020204020204" charset="-122"/>
                  <a:ea typeface="微软雅黑" panose="020B0503020204020204" charset="-122"/>
                </a:rPr>
                <a:t>https://liangliangtuwen.tmall.com</a:t>
              </a:r>
              <a:endParaRPr lang="en-US" altLang="zh-CN" sz="1500" dirty="0" smtClean="0">
                <a:solidFill>
                  <a:schemeClr val="tx1">
                    <a:lumMod val="50000"/>
                    <a:lumOff val="50000"/>
                  </a:schemeClr>
                </a:solidFill>
                <a:latin typeface="微软雅黑" panose="020B0503020204020204" charset="-122"/>
                <a:ea typeface="微软雅黑" panose="020B0503020204020204" charset="-122"/>
              </a:endParaRPr>
            </a:p>
            <a:p>
              <a:pPr>
                <a:lnSpc>
                  <a:spcPct val="150000"/>
                </a:lnSpc>
              </a:pPr>
              <a:endParaRPr lang="zh-CN" altLang="en-US" sz="1500" dirty="0">
                <a:solidFill>
                  <a:schemeClr val="tx1">
                    <a:lumMod val="50000"/>
                    <a:lumOff val="50000"/>
                  </a:schemeClr>
                </a:solidFill>
                <a:latin typeface="微软雅黑" panose="020B0503020204020204" charset="-122"/>
                <a:ea typeface="微软雅黑" panose="020B0503020204020204" charset="-122"/>
              </a:endParaRPr>
            </a:p>
          </p:txBody>
        </p:sp>
      </p:grpSp>
      <p:pic>
        <p:nvPicPr>
          <p:cNvPr id="8" name="Picture 2"/>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4986196" y="3167031"/>
            <a:ext cx="7205013" cy="4118556"/>
          </a:xfrm>
          <a:prstGeom prst="rect">
            <a:avLst/>
          </a:prstGeom>
          <a:noFill/>
          <a:ln w="9525">
            <a:noFill/>
            <a:miter lim="800000"/>
            <a:headEnd/>
            <a:tailEnd/>
          </a:ln>
        </p:spPr>
      </p:pic>
      <p:sp>
        <p:nvSpPr>
          <p:cNvPr id="9" name="椭圆 8"/>
          <p:cNvSpPr/>
          <p:nvPr/>
        </p:nvSpPr>
        <p:spPr>
          <a:xfrm>
            <a:off x="9752309" y="2045662"/>
            <a:ext cx="431992" cy="432048"/>
          </a:xfrm>
          <a:prstGeom prst="ellipse">
            <a:avLst/>
          </a:prstGeom>
          <a:solidFill>
            <a:srgbClr val="E55948">
              <a:alpha val="5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352413" y="2276872"/>
            <a:ext cx="575989" cy="576064"/>
          </a:xfrm>
          <a:prstGeom prst="ellipse">
            <a:avLst/>
          </a:prstGeom>
          <a:solidFill>
            <a:schemeClr val="tx2">
              <a:alpha val="5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0760290" y="1271830"/>
            <a:ext cx="863984" cy="864096"/>
            <a:chOff x="7020272" y="1005830"/>
            <a:chExt cx="864096" cy="864096"/>
          </a:xfrm>
        </p:grpSpPr>
        <p:sp>
          <p:nvSpPr>
            <p:cNvPr id="12" name="椭圆 11"/>
            <p:cNvSpPr/>
            <p:nvPr/>
          </p:nvSpPr>
          <p:spPr>
            <a:xfrm>
              <a:off x="7020272" y="1005830"/>
              <a:ext cx="864096" cy="8640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Picture 6" descr="F:\Y原创素材\4_ks02\PPT\PPT-5\PPT-056-2015工作总结\img\工作总结\image 3108.png"/>
            <p:cNvPicPr>
              <a:picLocks noChangeAspect="1" noChangeArrowheads="1"/>
            </p:cNvPicPr>
            <p:nvPr/>
          </p:nvPicPr>
          <p:blipFill>
            <a:blip r:embed="rId2" cstate="print">
              <a:biLevel thresh="75000"/>
              <a:extLst>
                <a:ext uri="{BEBA8EAE-BF5A-486C-A8C5-ECC9F3942E4B}">
                  <a14:imgProps xmlns:a14="http://schemas.microsoft.com/office/drawing/2010/main">
                    <a14:imgLayer r:embed="rId3">
                      <a14:imgEffect>
                        <a14:brightnessContrast bright="100000" contrast="-40000"/>
                      </a14:imgEffect>
                    </a14:imgLayer>
                  </a14:imgProps>
                </a:ext>
                <a:ext uri="{28A0092B-C50C-407E-A947-70E740481C1C}">
                  <a14:useLocalDpi xmlns:a14="http://schemas.microsoft.com/office/drawing/2010/main" val="0"/>
                </a:ext>
              </a:extLst>
            </a:blip>
            <a:srcRect/>
            <a:stretch>
              <a:fillRect/>
            </a:stretch>
          </p:blipFill>
          <p:spPr bwMode="auto">
            <a:xfrm>
              <a:off x="7146664" y="1145485"/>
              <a:ext cx="611312" cy="63340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组合 13"/>
          <p:cNvGrpSpPr/>
          <p:nvPr/>
        </p:nvGrpSpPr>
        <p:grpSpPr>
          <a:xfrm>
            <a:off x="5432393" y="2564904"/>
            <a:ext cx="1007981" cy="1008112"/>
            <a:chOff x="1691680" y="2571750"/>
            <a:chExt cx="1008112" cy="1008112"/>
          </a:xfrm>
          <a:solidFill>
            <a:srgbClr val="FF0000"/>
          </a:solidFill>
        </p:grpSpPr>
        <p:sp>
          <p:nvSpPr>
            <p:cNvPr id="15" name="椭圆 14"/>
            <p:cNvSpPr/>
            <p:nvPr/>
          </p:nvSpPr>
          <p:spPr>
            <a:xfrm>
              <a:off x="1691680" y="2571750"/>
              <a:ext cx="1008112" cy="10081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7" descr="F:\Y原创素材\4_ks02\PPT\PPT-5\PPT-056-2015工作总结\img\工作总结\image 3072.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a:off x="1925375" y="2733437"/>
              <a:ext cx="630401" cy="630401"/>
            </a:xfrm>
            <a:prstGeom prst="rect">
              <a:avLst/>
            </a:prstGeom>
            <a:solidFill>
              <a:schemeClr val="tx2"/>
            </a:solidFill>
          </p:spPr>
        </p:pic>
      </p:grpSp>
      <p:grpSp>
        <p:nvGrpSpPr>
          <p:cNvPr id="17" name="组合 16"/>
          <p:cNvGrpSpPr/>
          <p:nvPr/>
        </p:nvGrpSpPr>
        <p:grpSpPr>
          <a:xfrm>
            <a:off x="8024343" y="1469598"/>
            <a:ext cx="719986" cy="720080"/>
            <a:chOff x="4283968" y="1203598"/>
            <a:chExt cx="720080" cy="720080"/>
          </a:xfrm>
        </p:grpSpPr>
        <p:sp>
          <p:nvSpPr>
            <p:cNvPr id="18" name="椭圆 17"/>
            <p:cNvSpPr/>
            <p:nvPr/>
          </p:nvSpPr>
          <p:spPr>
            <a:xfrm>
              <a:off x="4283968" y="1203598"/>
              <a:ext cx="720080" cy="72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Picture 10" descr="F:\Y原创素材\4_ks02\PPT\PPT-5\PPT-056-2015工作总结\img\工作总结\image 309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75076" y="1310443"/>
              <a:ext cx="580559" cy="469219"/>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椭圆 19"/>
          <p:cNvSpPr/>
          <p:nvPr/>
        </p:nvSpPr>
        <p:spPr>
          <a:xfrm>
            <a:off x="5360393" y="4437617"/>
            <a:ext cx="431992" cy="432048"/>
          </a:xfrm>
          <a:prstGeom prst="ellipse">
            <a:avLst/>
          </a:prstGeom>
          <a:solidFill>
            <a:schemeClr val="accent2">
              <a:alpha val="5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标题 20"/>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750"/>
                                        <p:tgtEl>
                                          <p:spTgt spid="8"/>
                                        </p:tgtEl>
                                      </p:cBhvr>
                                    </p:animEffect>
                                  </p:childTnLst>
                                </p:cTn>
                              </p:par>
                            </p:childTnLst>
                          </p:cTn>
                        </p:par>
                        <p:par>
                          <p:cTn id="8" fill="hold">
                            <p:stCondLst>
                              <p:cond delay="275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325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par>
                                <p:cTn id="16" presetID="10" presetClass="entr" presetSubtype="0" fill="hold" nodeType="withEffect">
                                  <p:stCondLst>
                                    <p:cond delay="5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2000"/>
                                        <p:tgtEl>
                                          <p:spTgt spid="14"/>
                                        </p:tgtEl>
                                      </p:cBhvr>
                                    </p:animEffect>
                                  </p:childTnLst>
                                </p:cTn>
                              </p:par>
                              <p:par>
                                <p:cTn id="19" presetID="10" presetClass="entr" presetSubtype="0" fill="hold" nodeType="withEffect">
                                  <p:stCondLst>
                                    <p:cond delay="5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2000"/>
                                        <p:tgtEl>
                                          <p:spTgt spid="17"/>
                                        </p:tgtEl>
                                      </p:cBhvr>
                                    </p:animEffect>
                                  </p:childTnLst>
                                </p:cTn>
                              </p:par>
                              <p:par>
                                <p:cTn id="22" presetID="10" presetClass="entr" presetSubtype="0" fill="hold" nodeType="withEffect">
                                  <p:stCondLst>
                                    <p:cond delay="5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2000"/>
                                        <p:tgtEl>
                                          <p:spTgt spid="11"/>
                                        </p:tgtEl>
                                      </p:cBhvr>
                                    </p:animEffect>
                                  </p:childTnLst>
                                </p:cTn>
                              </p:par>
                              <p:par>
                                <p:cTn id="25" presetID="10" presetClass="entr" presetSubtype="0" fill="hold" grpId="2" nodeType="withEffect">
                                  <p:stCondLst>
                                    <p:cond delay="5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0"/>
                                        <p:tgtEl>
                                          <p:spTgt spid="10"/>
                                        </p:tgtEl>
                                      </p:cBhvr>
                                    </p:animEffect>
                                  </p:childTnLst>
                                </p:cTn>
                              </p:par>
                              <p:par>
                                <p:cTn id="28" presetID="10" presetClass="entr" presetSubtype="0" fill="hold" grpId="2" nodeType="withEffect">
                                  <p:stCondLst>
                                    <p:cond delay="50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2000"/>
                                        <p:tgtEl>
                                          <p:spTgt spid="20"/>
                                        </p:tgtEl>
                                      </p:cBhvr>
                                    </p:animEffect>
                                  </p:childTnLst>
                                </p:cTn>
                              </p:par>
                              <p:par>
                                <p:cTn id="31" presetID="10" presetClass="entr" presetSubtype="0" fill="hold" grpId="2" nodeType="withEffect">
                                  <p:stCondLst>
                                    <p:cond delay="50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2000"/>
                                        <p:tgtEl>
                                          <p:spTgt spid="9"/>
                                        </p:tgtEl>
                                      </p:cBhvr>
                                    </p:animEffect>
                                  </p:childTnLst>
                                </p:cTn>
                              </p:par>
                              <p:par>
                                <p:cTn id="34" presetID="0" presetClass="path" presetSubtype="0" accel="50000" decel="50000" fill="hold" nodeType="withEffect">
                                  <p:stCondLst>
                                    <p:cond delay="500"/>
                                  </p:stCondLst>
                                  <p:childTnLst>
                                    <p:animMotion origin="layout" path="M -0.30416 0.38518 C -0.27239 0.3571 -0.30347 0.38333 -0.20833 0.37963 C -0.19878 0.37932 -0.1894 0.37315 -0.1802 0.37037 C -0.15677 0.36296 -0.13211 0.35988 -0.10833 0.35741 C -0.08211 0.34352 -0.05381 0.3466 -0.02708 0.33704 C 0.00886 0.32438 0.04688 0.31327 0.08334 0.30741 C 0.10764 0.2966 0.08455 0.30525 0.12188 0.3 C 0.13577 0.29815 0.14862 0.29074 0.16251 0.28889 C 0.1856 0.27438 0.16823 0.28272 0.19167 0.27778 C 0.20174 0.27562 0.22188 0.27037 0.22188 0.27037 C 0.2448 0.25679 0.26962 0.24938 0.29376 0.2463 C 0.31042 0.23889 0.32622 0.22901 0.34271 0.22037 C 0.35678 0.21296 0.37136 0.20802 0.38542 0.2 C 0.39931 0.19197 0.41164 0.17809 0.42501 0.16852 C 0.43386 0.16234 0.44323 0.15802 0.45209 0.15185 C 0.4632 0.14414 0.47396 0.13364 0.48542 0.12778 C 0.49341 0.11821 0.50139 0.11234 0.50834 0.1 C 0.51441 0.0892 0.52101 0.07685 0.52813 0.06852 C 0.53681 0.05833 0.54514 0.04722 0.55313 0.03518 C 0.55556 0.01759 0.56441 0.00802 0.56876 -0.00741 C 0.57136 -0.01636 0.57501 -0.0213 0.57813 -0.02963 C 0.58351 -0.04383 0.58872 -0.05803 0.59376 -0.07222 C 0.59914 -0.08766 0.60678 -0.10093 0.61146 -0.11667 C 0.61789 -0.13827 0.62344 -0.16049 0.62813 -0.18333 C 0.629 -0.18766 0.63039 -0.19198 0.63126 -0.1963 C 0.63178 -0.19877 0.63178 -0.20124 0.6323 -0.2037 C 0.63351 -0.20988 0.63646 -0.22222 0.63646 -0.22222 C 0.63768 -0.2392 0.63837 -0.25556 0.64063 -0.27222 C 0.64028 -0.29383 0.64028 -0.31543 0.63959 -0.33704 C 0.63924 -0.34969 0.63612 -0.35926 0.6323 -0.36852 C 0.6283 -0.3784 0.62726 -0.38303 0.62188 -0.39259 C 0.61754 -0.40031 0.60973 -0.40216 0.60417 -0.40556 C 0.58681 -0.41574 0.56685 -0.41512 0.54896 -0.42037 C 0.50591 -0.41975 0.46285 -0.42006 0.4198 -0.41852 C 0.41181 -0.41821 0.39584 -0.41482 0.39584 -0.41482 C 0.38803 -0.41173 0.38091 -0.40772 0.37292 -0.40556 C 0.36685 -0.39815 0.35816 -0.39938 0.35105 -0.3963 C 0.34185 -0.39259 0.33178 -0.38858 0.32292 -0.38333 C 0.32119 -0.38241 0.31945 -0.38117 0.31771 -0.37963 C 0.31667 -0.3787 0.3158 -0.37685 0.31459 -0.37593 C 0.30973 -0.37253 0.30122 -0.36914 0.29584 -0.36667 C 0.28803 -0.35556 0.27709 -0.35185 0.26771 -0.34074 C 0.26528 -0.33796 0.26181 -0.33796 0.25938 -0.33519 C 0.24948 -0.32438 0.23959 -0.31667 0.22917 -0.30741 C 0.22327 -0.30216 0.21771 -0.29445 0.21146 -0.29074 C 0.20365 -0.27685 0.19185 -0.27222 0.1823 -0.26296 C 0.17587 -0.25648 0.17066 -0.24691 0.16355 -0.24259 C 0.15782 -0.23457 0.15122 -0.23056 0.1448 -0.22407 C 0.13004 -0.20957 0.11598 -0.19414 0.10209 -0.17778 C 0.09619 -0.16204 0.10591 -0.18642 0.09376 -0.16482 C 0.08959 -0.15741 0.08282 -0.14784 0.07917 -0.13889 C 0.07362 -0.12593 0.06789 -0.11142 0.06146 -0.1 C 0.05903 -0.08735 0.06251 -0.10247 0.05626 -0.08889 C 0.05556 -0.08735 0.05591 -0.08488 0.05521 -0.08333 C 0.05435 -0.08148 0.05296 -0.08117 0.05209 -0.07963 C 0.04983 -0.07562 0.0481 -0.07068 0.04584 -0.06667 C 0.04428 -0.05864 0.04132 -0.05833 0.03855 -0.05185 C 0.03195 -0.03704 0.03733 -0.04414 0.03126 -0.03704 C 0.02674 -0.025 0.01928 -0.01204 0.01146 -0.00741 C 0.00851 0.00031 0.00695 2.46914E-7 9.16667E-6 2.46914E-7 " pathEditMode="relative" ptsTypes="fffffffffffffffffffffffffffffffffffffffffffffffffffffffffffA">
                                      <p:cBhvr>
                                        <p:cTn id="35" dur="2000" fill="hold"/>
                                        <p:tgtEl>
                                          <p:spTgt spid="14"/>
                                        </p:tgtEl>
                                        <p:attrNameLst>
                                          <p:attrName>ppt_x</p:attrName>
                                          <p:attrName>ppt_y</p:attrName>
                                        </p:attrNameLst>
                                      </p:cBhvr>
                                    </p:animMotion>
                                  </p:childTnLst>
                                </p:cTn>
                              </p:par>
                              <p:par>
                                <p:cTn id="36" presetID="0" presetClass="path" presetSubtype="0" accel="50000" decel="50000" fill="hold" nodeType="withEffect">
                                  <p:stCondLst>
                                    <p:cond delay="500"/>
                                  </p:stCondLst>
                                  <p:childTnLst>
                                    <p:animMotion origin="layout" path="M -0.53541 0.0463 C -0.52916 0.07377 -0.5184 0.09568 -0.50833 0.11852 C -0.49548 0.14784 -0.48368 0.17346 -0.46874 0.2 C -0.46649 0.20401 -0.46302 0.20556 -0.46041 0.20926 C -0.45434 0.21759 -0.44895 0.22901 -0.4427 0.23704 C -0.4401 0.24013 -0.43697 0.24136 -0.43437 0.24445 C -0.42638 0.25371 -0.41909 0.2642 -0.41145 0.27408 C -0.40833 0.27809 -0.40434 0.2784 -0.40104 0.28148 C -0.371 0.30988 -0.34461 0.3463 -0.31145 0.36296 C -0.27847 0.39969 -0.23506 0.41574 -0.19791 0.43519 C -0.18003 0.44445 -0.16145 0.45247 -0.14374 0.46296 C -0.13385 0.46883 -0.12604 0.47377 -0.11562 0.47593 C -0.09722 0.48889 -0.07743 0.49568 -0.05833 0.50556 C -0.02899 0.52099 -0.00138 0.53827 0.02917 0.54445 C 0.0408 0.55124 0.05244 0.55278 0.06459 0.55556 C 0.07518 0.56358 0.08768 0.57037 0.09896 0.57222 C 0.11754 0.58858 0.13681 0.59043 0.1573 0.59259 C 0.18785 0.6108 0.22639 0.60617 0.2573 0.60741 C 0.28004 0.60648 0.30244 0.60679 0.32501 0.60185 C 0.33334 0.59753 0.3415 0.59661 0.35001 0.59445 C 0.36129 0.5858 0.37032 0.58426 0.37917 0.56852 C 0.38316 0.54692 0.38195 0.55494 0.3823 0.50926 C 0.38264 0.46636 0.3856 0.35895 0.36876 0.30926 C 0.36719 0.2858 0.36042 0.26482 0.35417 0.24445 C 0.35087 0.23426 0.34948 0.22315 0.3448 0.21482 C 0.34254 0.20309 0.33716 0.19537 0.33334 0.18519 C 0.31997 0.14969 0.29827 0.12192 0.27709 0.10185 C 0.27448 0.09938 0.26181 0.09229 0.25938 0.09074 C 0.2566 0.08889 0.25365 0.08766 0.25105 0.08519 C 0.2481 0.08272 0.24566 0.0784 0.24271 0.07593 C 0.24011 0.07377 0.23698 0.07408 0.23438 0.07222 C 0.21928 0.06111 0.20608 0.04877 0.18959 0.04445 C 0.179 0.03364 0.16632 0.0284 0.15417 0.02593 C 0.13299 0.0071 0.10417 0.01019 0.0823 0.00926 C 0.06233 -0.00494 0.03994 0.00617 0.01876 0.00185 C 0.01025 -0.00185 0.01598 4.93827E-7 7.5E-6 4.93827E-7 " pathEditMode="relative" ptsTypes="fffffffffffffffffffffffffffffffffffA">
                                      <p:cBhvr>
                                        <p:cTn id="37" dur="2000" fill="hold"/>
                                        <p:tgtEl>
                                          <p:spTgt spid="17"/>
                                        </p:tgtEl>
                                        <p:attrNameLst>
                                          <p:attrName>ppt_x</p:attrName>
                                          <p:attrName>ppt_y</p:attrName>
                                        </p:attrNameLst>
                                      </p:cBhvr>
                                    </p:animMotion>
                                  </p:childTnLst>
                                </p:cTn>
                              </p:par>
                              <p:par>
                                <p:cTn id="38" presetID="0" presetClass="path" presetSubtype="0" accel="50000" decel="50000" fill="hold" nodeType="withEffect">
                                  <p:stCondLst>
                                    <p:cond delay="500"/>
                                  </p:stCondLst>
                                  <p:childTnLst>
                                    <p:animMotion origin="layout" path="M 0.20417 0.21481 C 0.1941 0.26389 0.17274 0.28673 0.15208 0.32006 C 0.13785 0.34352 0.12205 0.36111 0.10521 0.37777 C 0.09583 0.38703 0.08594 0.4 0.07604 0.4074 C 0.05208 0.42531 0.08229 0.39413 0.05625 0.41852 C 0.05295 0.4216 0.05035 0.42685 0.04688 0.42963 C 0.02361 0.44907 -0.00816 0.4716 -0.03333 0.48148 C -0.04687 0.49352 -0.06892 0.5037 -0.08437 0.5074 C -0.10104 0.51142 -0.09965 0.50648 -0.11788 0.51296 C -0.14323 0.52191 -0.16875 0.52963 -0.19479 0.53333 C -0.20937 0.53765 -0.22396 0.54166 -0.23872 0.54444 C -0.26372 0.55555 -0.29062 0.5571 -0.31667 0.55926 C -0.4033 0.57623 -0.50556 0.56049 -0.58125 0.55926 C -0.58281 0.55895 -0.59479 0.5574 -0.59792 0.55555 C -0.60052 0.55432 -0.6026 0.55123 -0.60521 0.55 C -0.60937 0.54815 -0.61771 0.54629 -0.61771 0.54629 C -0.63472 0.53117 -0.61267 0.54938 -0.63125 0.53889 C -0.63559 0.53642 -0.63941 0.53148 -0.64375 0.52963 C -0.64983 0.52716 -0.65573 0.525 -0.66146 0.52037 C -0.67396 0.51049 -0.68212 0.49382 -0.68958 0.47407 C -0.69149 0.46913 -0.69167 0.46111 -0.69271 0.45555 C -0.69236 0.44444 -0.69253 0.43333 -0.69167 0.42222 C -0.69115 0.41574 -0.68854 0.41389 -0.68646 0.40926 C -0.68056 0.3966 -0.67535 0.37994 -0.66979 0.36666 C -0.66684 0.35956 -0.66476 0.34753 -0.66146 0.34074 C -0.65347 0.32407 -0.64601 0.30617 -0.63854 0.28889 C -0.63385 0.27839 -0.63021 0.26666 -0.625 0.2574 C -0.61753 0.24413 -0.60764 0.21142 -0.59792 0.20555 C -0.58854 0.18889 -0.58142 0.17191 -0.56875 0.16296 C -0.56424 0.15216 -0.55955 0.14598 -0.55208 0.14259 C -0.54323 0.1321 -0.53351 0.12623 -0.52396 0.11852 C -0.50972 0.1071 -0.49583 0.09537 -0.48021 0.09074 C -0.46354 0.07592 -0.44219 0.07685 -0.42396 0.07407 C -0.40781 0.0645 -0.41997 0.07037 -0.38646 0.07222 C -0.37552 0.0787 -0.3651 0.08796 -0.35417 0.09444 C -0.34965 0.10031 -0.3467 0.10123 -0.34167 0.10555 C -0.32153 0.12345 -0.30503 0.14136 -0.28229 0.14815 C -0.27396 0.15555 -0.26424 0.15339 -0.25521 0.15555 C -0.15573 0.15247 -0.17431 0.15895 -0.12604 0.14815 C -0.11944 0.14105 -0.11181 0.13703 -0.10417 0.13518 C -0.09722 0.13117 -0.09306 0.12777 -0.08542 0.12592 C -0.07083 0.11728 -0.07726 0.11975 -0.06667 0.11666 C -0.05868 0.1108 -0.05 0.10308 -0.04167 0.1 C -0.03802 0.09568 -0.03472 0.09413 -0.03125 0.08889 C -0.02691 0.0824 -0.01736 0.06173 -0.01458 0.05185 C -0.01267 0.04506 -0.01059 0.03981 -0.00833 0.03333 C -0.00712 0.02963 -0.00417 0.02222 -0.00417 0.02222 C -0.00312 0.01512 5.55556E-7 0.00895 5.55556E-7 2.59259E-6 " pathEditMode="relative" ptsTypes="fffffffffffffffffffffffffffffffffffffffffffffffA">
                                      <p:cBhvr>
                                        <p:cTn id="39" dur="2000" fill="hold"/>
                                        <p:tgtEl>
                                          <p:spTgt spid="11"/>
                                        </p:tgtEl>
                                        <p:attrNameLst>
                                          <p:attrName>ppt_x</p:attrName>
                                          <p:attrName>ppt_y</p:attrName>
                                        </p:attrNameLst>
                                      </p:cBhvr>
                                    </p:animMotion>
                                  </p:childTnLst>
                                </p:cTn>
                              </p:par>
                              <p:par>
                                <p:cTn id="40" presetID="0" presetClass="path" presetSubtype="0" accel="50000" decel="50000" fill="hold" grpId="0" nodeType="withEffect">
                                  <p:stCondLst>
                                    <p:cond delay="500"/>
                                  </p:stCondLst>
                                  <p:childTnLst>
                                    <p:animMotion origin="layout" path="M 0.63646 -0.53488 C 0.63386 -0.50803 0.6375 -0.54136 0.6323 -0.51081 C 0.62917 -0.4926 0.62934 -0.47223 0.62709 -0.45371 C 0.62396 -0.38673 0.61875 -0.31482 0.60313 -0.2534 C 0.60052 -0.22994 0.59636 -0.20772 0.59271 -0.18488 C 0.5882 -0.15648 0.58525 -0.1284 0.57813 -0.10155 C 0.57188 -0.07778 0.56893 -0.05155 0.55938 -0.03118 C 0.55382 -0.00494 0.55782 -0.02068 0.5448 0.01512 L 0.5448 0.01512 C 0.53941 0.03642 0.5316 0.05339 0.52396 0.07253 C 0.51598 0.09259 0.50868 0.1145 0.49896 0.13148 C 0.48559 0.15555 0.46146 0.18487 0.4448 0.2 C 0.43438 0.21018 0.42414 0.21419 0.41355 0.22253 C 0.4099 0.22561 0.40677 0.23055 0.40313 0.23364 C 0.38716 0.24722 0.3691 0.25247 0.35209 0.25926 C 0.34202 0.26389 0.33316 0.27006 0.32292 0.27253 C 0.30486 0.27191 0.28681 0.27191 0.26875 0.27037 C 0.26059 0.27006 0.25087 0.26234 0.24271 0.25926 C 0.23525 0.25277 0.22761 0.25123 0.2198 0.2466 C 0.21459 0.24352 0.21059 0.23796 0.20521 0.23549 C 0.19636 0.22592 0.18316 0.22068 0.17292 0.21697 C 0.16945 0.21296 0.16632 0.21142 0.1625 0.20956 C 0.15851 0.20247 0.1566 0.20185 0.15105 0.2 C 0.14219 0.18981 0.13177 0.18302 0.12292 0.17253 C 0.11302 0.1608 0.10677 0.14845 0.09584 0.14105 C 0.09167 0.12963 0.08108 0.12098 0.075 0.11142 C 0.06771 0.1 0.06129 0.08765 0.05313 0.07808 C 0.04827 0.06481 0.03993 0.05648 0.03334 0.04629 C 0.02709 0.03673 0.03177 0.04043 0.02605 0.03734 C 0.025 0.03549 0.02414 0.03302 0.02292 0.03179 C 0.02205 0.03055 0.02066 0.03086 0.0198 0.02994 C 0.01511 0.02345 0.01198 0.01481 0.00625 0.01142 C 0.00226 0.00401 0.00434 0.0074 5.55556E-7 3.08642E-6 " pathEditMode="relative" ptsTypes="fffffffFffffffffffffffffffffffffA">
                                      <p:cBhvr>
                                        <p:cTn id="41" dur="2000" fill="hold"/>
                                        <p:tgtEl>
                                          <p:spTgt spid="10"/>
                                        </p:tgtEl>
                                        <p:attrNameLst>
                                          <p:attrName>ppt_x</p:attrName>
                                          <p:attrName>ppt_y</p:attrName>
                                        </p:attrNameLst>
                                      </p:cBhvr>
                                    </p:animMotion>
                                  </p:childTnLst>
                                </p:cTn>
                              </p:par>
                              <p:par>
                                <p:cTn id="42" presetID="0" presetClass="path" presetSubtype="0" accel="50000" decel="50000" fill="hold" grpId="0" nodeType="withEffect">
                                  <p:stCondLst>
                                    <p:cond delay="500"/>
                                  </p:stCondLst>
                                  <p:childTnLst>
                                    <p:animMotion origin="layout" path="M 0.83438 0.03333 C 0.82969 0.025 0.82656 0.01697 0.82292 0.0074 C 0.8191 -0.01636 0.82327 0.00432 0.81354 -0.02408 C 0.81198 -0.02871 0.81059 -0.03395 0.80938 -0.03889 C 0.80886 -0.04074 0.80886 -0.0426 0.80834 -0.04445 C 0.80295 -0.06358 0.80781 -0.04352 0.80104 -0.06297 C 0.79497 -0.08056 0.78959 -0.1 0.78438 -0.11852 C 0.78143 -0.12901 0.78021 -0.13827 0.77604 -0.14815 C 0.77379 -0.1605 0.76875 -0.17408 0.76354 -0.18334 C 0.75695 -0.21883 0.72483 -0.22439 0.70834 -0.22778 C 0.68472 -0.22593 0.66111 -0.22439 0.6375 -0.22222 C 0.62847 -0.2213 0.62014 -0.21235 0.6125 -0.20556 C 0.61059 -0.20401 0.60834 -0.20463 0.60625 -0.20371 C 0.59705 -0.19969 0.58542 -0.19074 0.57709 -0.18334 C 0.57014 -0.17716 0.56406 -0.16821 0.55625 -0.16482 C 0.53629 -0.14352 0.51684 -0.11667 0.49896 -0.09074 C 0.48646 -0.07253 0.4691 -0.06389 0.45417 -0.05371 C 0.43438 -0.04013 0.41493 -0.0284 0.39375 -0.02408 C 0.36459 -0.01111 0.33264 -0.01636 0.30417 -0.03334 C 0.29965 -0.03611 0.29375 -0.03704 0.28959 -0.04074 C 0.28004 -0.04908 0.27066 -0.06389 0.26146 -0.07037 C 0.25695 -0.0784 0.25122 -0.08272 0.24584 -0.08889 C 0.24167 -0.09383 0.2382 -0.1 0.23438 -0.10556 C 0.2191 -0.12778 0.2059 -0.15648 0.18959 -0.17593 C 0.1816 -0.18519 0.17396 -0.19753 0.16459 -0.20185 C 0.1599 -0.21019 0.15417 -0.21482 0.14792 -0.21852 C 0.14149 -0.22716 0.1349 -0.22963 0.12709 -0.23148 C 0.12118 -0.2355 0.11788 -0.23735 0.11146 -0.23889 C 0.10295 -0.24383 0.09427 -0.24506 0.08542 -0.24815 C 0.06563 -0.24753 0.04584 -0.24753 0.02604 -0.2463 C 0.02413 -0.2463 0.01997 -0.24167 0.01875 -0.24074 C 0.00955 -0.23426 -0.00087 -0.22685 -0.00833 -0.21482 C -0.01389 -0.20587 -0.01788 -0.19599 -0.02291 -0.18704 C -0.0243 -0.17994 -0.02726 -0.17716 -0.02916 -0.17037 C -0.0342 -0.15278 -0.03785 -0.13426 -0.04062 -0.11482 C -0.04028 -0.08951 -0.04045 -0.0642 -0.03958 -0.03889 C -0.03889 -0.02006 -0.02309 -0.01297 -0.01458 -0.00926 C -0.01076 -0.00463 -0.00573 2.46914E-7 2.77778E-6 2.46914E-7 " pathEditMode="relative" ptsTypes="fffffffffffffffffffffffffffffffffffffA">
                                      <p:cBhvr>
                                        <p:cTn id="43" dur="2000" fill="hold"/>
                                        <p:tgtEl>
                                          <p:spTgt spid="20"/>
                                        </p:tgtEl>
                                        <p:attrNameLst>
                                          <p:attrName>ppt_x</p:attrName>
                                          <p:attrName>ppt_y</p:attrName>
                                        </p:attrNameLst>
                                      </p:cBhvr>
                                    </p:animMotion>
                                  </p:childTnLst>
                                </p:cTn>
                              </p:par>
                              <p:par>
                                <p:cTn id="44" presetID="0" presetClass="path" presetSubtype="0" accel="50000" decel="50000" fill="hold" grpId="0" nodeType="withEffect">
                                  <p:stCondLst>
                                    <p:cond delay="500"/>
                                  </p:stCondLst>
                                  <p:childTnLst>
                                    <p:animMotion origin="layout" path="M -0.39271 -0.41667 C -0.39202 -0.41111 -0.39167 -0.40494 -0.39063 -0.4 C -0.38994 -0.39568 -0.3882 -0.3929 -0.38751 -0.38889 C -0.38056 -0.34722 -0.3757 -0.30432 -0.36771 -0.26296 C -0.36008 -0.22284 -0.34966 -0.18611 -0.33959 -0.14815 C -0.33126 -0.11667 -0.32483 -0.08364 -0.31667 -0.05185 C -0.30869 -0.02068 -0.29706 0.00679 -0.28855 0.03704 C -0.28542 0.04846 -0.2849 0.06266 -0.28021 0.07222 C -0.26494 0.10401 -0.28334 0.06358 -0.26876 0.1037 C -0.26199 0.12253 -0.25296 0.14012 -0.2448 0.15741 C -0.24254 0.16235 -0.24167 0.16883 -0.23959 0.17407 C -0.2316 0.19352 -0.22223 0.21296 -0.21355 0.23148 C -0.20817 0.2429 -0.1981 0.25124 -0.19167 0.26111 C -0.18386 0.27284 -0.17692 0.28364 -0.16876 0.29445 C -0.16077 0.30525 -0.15487 0.32161 -0.14584 0.32963 C -0.13334 0.34074 -0.12327 0.35833 -0.11146 0.37037 C -0.08074 0.40154 -0.12171 0.35463 -0.09688 0.38148 C -0.08456 0.39506 -0.07396 0.41512 -0.05938 0.42037 C -0.04896 0.43272 -0.04063 0.43704 -0.02813 0.43889 C -0.01771 0.44969 -0.0066 0.44938 0.0052 0.4537 C 0.01388 0.45247 0.02274 0.45278 0.03124 0.45 C 0.03663 0.44815 0.03767 0.42315 0.03854 0.41852 C 0.04253 0.39537 0.04531 0.37469 0.04687 0.35 C 0.04652 0.29321 0.04687 0.23642 0.04583 0.17963 C 0.04565 0.17253 0.04253 0.16636 0.04166 0.15926 C 0.0394 0.13889 0.03541 0.11482 0.02708 0.1 C 0.02569 0.08951 0.02222 0.08148 0.01979 0.07222 C 0.01163 0.03982 0.02256 0.07963 0.01666 0.05185 C 0.01423 0.04012 0.00919 0.02377 0.00416 0.01482 C 0.00242 0.00586 -6.94444E-6 0.00926 -6.94444E-6 2.22222E-6 " pathEditMode="relative" ptsTypes="fffffffffffffffffffffffffffffA">
                                      <p:cBhvr>
                                        <p:cTn id="45" dur="2000" fill="hold"/>
                                        <p:tgtEl>
                                          <p:spTgt spid="9"/>
                                        </p:tgtEl>
                                        <p:attrNameLst>
                                          <p:attrName>ppt_x</p:attrName>
                                          <p:attrName>ppt_y</p:attrName>
                                        </p:attrNameLst>
                                      </p:cBhvr>
                                    </p:animMotion>
                                  </p:childTnLst>
                                </p:cTn>
                              </p:par>
                              <p:par>
                                <p:cTn id="46" presetID="8" presetClass="emph" presetSubtype="0" fill="hold" nodeType="withEffect">
                                  <p:stCondLst>
                                    <p:cond delay="500"/>
                                  </p:stCondLst>
                                  <p:childTnLst>
                                    <p:animRot by="21600000">
                                      <p:cBhvr>
                                        <p:cTn id="47" dur="2000" fill="hold"/>
                                        <p:tgtEl>
                                          <p:spTgt spid="14"/>
                                        </p:tgtEl>
                                        <p:attrNameLst>
                                          <p:attrName>r</p:attrName>
                                        </p:attrNameLst>
                                      </p:cBhvr>
                                    </p:animRot>
                                  </p:childTnLst>
                                </p:cTn>
                              </p:par>
                              <p:par>
                                <p:cTn id="48" presetID="8" presetClass="emph" presetSubtype="0" fill="hold" nodeType="withEffect">
                                  <p:stCondLst>
                                    <p:cond delay="500"/>
                                  </p:stCondLst>
                                  <p:childTnLst>
                                    <p:animRot by="21600000">
                                      <p:cBhvr>
                                        <p:cTn id="49" dur="2000" fill="hold"/>
                                        <p:tgtEl>
                                          <p:spTgt spid="17"/>
                                        </p:tgtEl>
                                        <p:attrNameLst>
                                          <p:attrName>r</p:attrName>
                                        </p:attrNameLst>
                                      </p:cBhvr>
                                    </p:animRot>
                                  </p:childTnLst>
                                </p:cTn>
                              </p:par>
                              <p:par>
                                <p:cTn id="50" presetID="8" presetClass="emph" presetSubtype="0" fill="hold" nodeType="withEffect">
                                  <p:stCondLst>
                                    <p:cond delay="500"/>
                                  </p:stCondLst>
                                  <p:childTnLst>
                                    <p:animRot by="21600000">
                                      <p:cBhvr>
                                        <p:cTn id="51" dur="2000" fill="hold"/>
                                        <p:tgtEl>
                                          <p:spTgt spid="11"/>
                                        </p:tgtEl>
                                        <p:attrNameLst>
                                          <p:attrName>r</p:attrName>
                                        </p:attrNameLst>
                                      </p:cBhvr>
                                    </p:animRot>
                                  </p:childTnLst>
                                </p:cTn>
                              </p:par>
                              <p:par>
                                <p:cTn id="52" presetID="8" presetClass="emph" presetSubtype="0" fill="hold" grpId="1" nodeType="withEffect">
                                  <p:stCondLst>
                                    <p:cond delay="500"/>
                                  </p:stCondLst>
                                  <p:childTnLst>
                                    <p:animRot by="21600000">
                                      <p:cBhvr>
                                        <p:cTn id="53" dur="2000" fill="hold"/>
                                        <p:tgtEl>
                                          <p:spTgt spid="10"/>
                                        </p:tgtEl>
                                        <p:attrNameLst>
                                          <p:attrName>r</p:attrName>
                                        </p:attrNameLst>
                                      </p:cBhvr>
                                    </p:animRot>
                                  </p:childTnLst>
                                </p:cTn>
                              </p:par>
                              <p:par>
                                <p:cTn id="54" presetID="8" presetClass="emph" presetSubtype="0" fill="hold" grpId="1" nodeType="withEffect">
                                  <p:stCondLst>
                                    <p:cond delay="500"/>
                                  </p:stCondLst>
                                  <p:childTnLst>
                                    <p:animRot by="21600000">
                                      <p:cBhvr>
                                        <p:cTn id="55" dur="2000" fill="hold"/>
                                        <p:tgtEl>
                                          <p:spTgt spid="20"/>
                                        </p:tgtEl>
                                        <p:attrNameLst>
                                          <p:attrName>r</p:attrName>
                                        </p:attrNameLst>
                                      </p:cBhvr>
                                    </p:animRot>
                                  </p:childTnLst>
                                </p:cTn>
                              </p:par>
                              <p:par>
                                <p:cTn id="56" presetID="8" presetClass="emph" presetSubtype="0" fill="hold" grpId="1" nodeType="withEffect">
                                  <p:stCondLst>
                                    <p:cond delay="500"/>
                                  </p:stCondLst>
                                  <p:childTnLst>
                                    <p:animRot by="21600000">
                                      <p:cBhvr>
                                        <p:cTn id="57" dur="2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animBg="1"/>
      <p:bldP spid="9" grpId="1" animBg="1"/>
      <p:bldP spid="9" grpId="2" animBg="1"/>
      <p:bldP spid="10" grpId="0" animBg="1"/>
      <p:bldP spid="10" grpId="1" animBg="1"/>
      <p:bldP spid="10" grpId="2" animBg="1"/>
      <p:bldP spid="20" grpId="0" animBg="1"/>
      <p:bldP spid="20" grpId="1" animBg="1"/>
      <p:bldP spid="2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5"/>
          <p:cNvSpPr>
            <a:spLocks noChangeArrowheads="1"/>
          </p:cNvSpPr>
          <p:nvPr/>
        </p:nvSpPr>
        <p:spPr bwMode="auto">
          <a:xfrm>
            <a:off x="-126594" y="3850831"/>
            <a:ext cx="12796697" cy="229677"/>
          </a:xfrm>
          <a:prstGeom prst="rect">
            <a:avLst/>
          </a:prstGeom>
          <a:solidFill>
            <a:schemeClr val="bg1">
              <a:lumMod val="85000"/>
            </a:schemeClr>
          </a:solidFill>
          <a:ln>
            <a:noFill/>
          </a:ln>
        </p:spPr>
        <p:txBody>
          <a:bodyPr vert="horz" wrap="square" lIns="91440" tIns="45720" rIns="91440" bIns="45720" numCol="1" anchor="t" anchorCtr="0" compatLnSpc="1"/>
          <a:lstStyle/>
          <a:p>
            <a:endParaRPr lang="zh-CN" altLang="en-US" sz="2000">
              <a:solidFill>
                <a:schemeClr val="bg1"/>
              </a:solidFill>
            </a:endParaRPr>
          </a:p>
        </p:txBody>
      </p:sp>
      <p:sp>
        <p:nvSpPr>
          <p:cNvPr id="3" name="Oval 2"/>
          <p:cNvSpPr/>
          <p:nvPr/>
        </p:nvSpPr>
        <p:spPr>
          <a:xfrm>
            <a:off x="613490" y="3486146"/>
            <a:ext cx="914281" cy="91440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4" name="TextBox 3"/>
          <p:cNvSpPr txBox="1"/>
          <p:nvPr/>
        </p:nvSpPr>
        <p:spPr>
          <a:xfrm>
            <a:off x="394434" y="4556375"/>
            <a:ext cx="1712386" cy="1438855"/>
          </a:xfrm>
          <a:prstGeom prst="rect">
            <a:avLst/>
          </a:prstGeom>
          <a:noFill/>
        </p:spPr>
        <p:txBody>
          <a:bodyPr wrap="square" rtlCol="0">
            <a:spAutoFit/>
          </a:bodyPr>
          <a:lstStyle/>
          <a:p>
            <a:pPr fontAlgn="base">
              <a:lnSpc>
                <a:spcPct val="125000"/>
              </a:lnSpc>
              <a:spcBef>
                <a:spcPct val="0"/>
              </a:spcBef>
              <a:spcAft>
                <a:spcPct val="0"/>
              </a:spcAft>
            </a:pPr>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dirty="0">
              <a:solidFill>
                <a:schemeClr val="tx1">
                  <a:lumMod val="50000"/>
                  <a:lumOff val="50000"/>
                </a:schemeClr>
              </a:solidFill>
              <a:latin typeface="微软雅黑" panose="020B0503020204020204" charset="-122"/>
              <a:ea typeface="微软雅黑" panose="020B0503020204020204" charset="-122"/>
              <a:cs typeface="Lato Light" charset="0"/>
              <a:sym typeface="Lato Light" charset="0"/>
            </a:endParaRPr>
          </a:p>
        </p:txBody>
      </p:sp>
      <p:sp>
        <p:nvSpPr>
          <p:cNvPr id="5" name="Oval 4"/>
          <p:cNvSpPr/>
          <p:nvPr/>
        </p:nvSpPr>
        <p:spPr>
          <a:xfrm>
            <a:off x="-987296" y="3486146"/>
            <a:ext cx="914281"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tx1"/>
              </a:solidFill>
              <a:latin typeface="Source Sans Pro" panose="020B0503030403020204" pitchFamily="34" charset="0"/>
            </a:endParaRPr>
          </a:p>
        </p:txBody>
      </p:sp>
      <p:sp>
        <p:nvSpPr>
          <p:cNvPr id="6" name="Oval 5"/>
          <p:cNvSpPr/>
          <p:nvPr/>
        </p:nvSpPr>
        <p:spPr>
          <a:xfrm>
            <a:off x="2325876" y="3486146"/>
            <a:ext cx="914281" cy="91440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7" name="TextBox 6"/>
          <p:cNvSpPr txBox="1"/>
          <p:nvPr/>
        </p:nvSpPr>
        <p:spPr>
          <a:xfrm>
            <a:off x="2000149" y="1887590"/>
            <a:ext cx="1712386" cy="1438855"/>
          </a:xfrm>
          <a:prstGeom prst="rect">
            <a:avLst/>
          </a:prstGeom>
          <a:noFill/>
        </p:spPr>
        <p:txBody>
          <a:bodyPr wrap="square" rtlCol="0">
            <a:spAutoFit/>
          </a:bodyPr>
          <a:lstStyle/>
          <a:p>
            <a:pPr fontAlgn="base">
              <a:lnSpc>
                <a:spcPct val="125000"/>
              </a:lnSpc>
              <a:spcBef>
                <a:spcPct val="0"/>
              </a:spcBef>
              <a:spcAft>
                <a:spcPct val="0"/>
              </a:spcAft>
            </a:pPr>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dirty="0">
              <a:solidFill>
                <a:schemeClr val="tx1">
                  <a:lumMod val="50000"/>
                  <a:lumOff val="50000"/>
                </a:schemeClr>
              </a:solidFill>
              <a:latin typeface="微软雅黑" panose="020B0503020204020204" charset="-122"/>
              <a:ea typeface="微软雅黑" panose="020B0503020204020204" charset="-122"/>
              <a:cs typeface="Lato Light" charset="0"/>
              <a:sym typeface="Lato Light" charset="0"/>
            </a:endParaRPr>
          </a:p>
        </p:txBody>
      </p:sp>
      <p:sp>
        <p:nvSpPr>
          <p:cNvPr id="8" name="Oval 7"/>
          <p:cNvSpPr/>
          <p:nvPr/>
        </p:nvSpPr>
        <p:spPr>
          <a:xfrm>
            <a:off x="4014150" y="3486146"/>
            <a:ext cx="914281" cy="914400"/>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9" name="TextBox 8"/>
          <p:cNvSpPr txBox="1"/>
          <p:nvPr/>
        </p:nvSpPr>
        <p:spPr>
          <a:xfrm>
            <a:off x="3711979" y="4556375"/>
            <a:ext cx="1712386" cy="1169551"/>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sz="1400" kern="3000" spc="30" dirty="0">
              <a:solidFill>
                <a:schemeClr val="tx1">
                  <a:lumMod val="50000"/>
                  <a:lumOff val="50000"/>
                </a:schemeClr>
              </a:solidFill>
              <a:latin typeface="Source Sans Pro" panose="020B0503030403020204" pitchFamily="34" charset="0"/>
            </a:endParaRPr>
          </a:p>
        </p:txBody>
      </p:sp>
      <p:sp>
        <p:nvSpPr>
          <p:cNvPr id="10" name="Oval 9"/>
          <p:cNvSpPr/>
          <p:nvPr/>
        </p:nvSpPr>
        <p:spPr>
          <a:xfrm>
            <a:off x="5726536" y="3486146"/>
            <a:ext cx="914281" cy="914400"/>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11" name="TextBox 10"/>
          <p:cNvSpPr txBox="1"/>
          <p:nvPr/>
        </p:nvSpPr>
        <p:spPr>
          <a:xfrm>
            <a:off x="5341251" y="2118781"/>
            <a:ext cx="1712386" cy="1169551"/>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kern="3000" spc="30" dirty="0">
              <a:solidFill>
                <a:schemeClr val="tx1">
                  <a:lumMod val="50000"/>
                  <a:lumOff val="50000"/>
                </a:schemeClr>
              </a:solidFill>
              <a:latin typeface="Source Sans Pro" panose="020B0503030403020204" pitchFamily="34" charset="0"/>
            </a:endParaRPr>
          </a:p>
        </p:txBody>
      </p:sp>
      <p:sp>
        <p:nvSpPr>
          <p:cNvPr id="12" name="Oval 11"/>
          <p:cNvSpPr/>
          <p:nvPr/>
        </p:nvSpPr>
        <p:spPr>
          <a:xfrm>
            <a:off x="7376305" y="3486146"/>
            <a:ext cx="914281" cy="914400"/>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13" name="TextBox 12"/>
          <p:cNvSpPr txBox="1"/>
          <p:nvPr/>
        </p:nvSpPr>
        <p:spPr>
          <a:xfrm>
            <a:off x="7090758" y="4556375"/>
            <a:ext cx="1712386" cy="1169551"/>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kern="3000" spc="30" dirty="0">
              <a:solidFill>
                <a:schemeClr val="tx1">
                  <a:lumMod val="50000"/>
                  <a:lumOff val="50000"/>
                </a:schemeClr>
              </a:solidFill>
              <a:latin typeface="Source Sans Pro" panose="020B0503030403020204" pitchFamily="34" charset="0"/>
            </a:endParaRPr>
          </a:p>
        </p:txBody>
      </p:sp>
      <p:sp>
        <p:nvSpPr>
          <p:cNvPr id="14" name="Oval 13"/>
          <p:cNvSpPr/>
          <p:nvPr/>
        </p:nvSpPr>
        <p:spPr>
          <a:xfrm>
            <a:off x="9088691" y="3486146"/>
            <a:ext cx="914281" cy="914400"/>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15" name="TextBox 14"/>
          <p:cNvSpPr txBox="1"/>
          <p:nvPr/>
        </p:nvSpPr>
        <p:spPr>
          <a:xfrm>
            <a:off x="8703407" y="2134021"/>
            <a:ext cx="1712386" cy="1169551"/>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kern="3000" spc="30" dirty="0">
              <a:solidFill>
                <a:schemeClr val="tx1">
                  <a:lumMod val="50000"/>
                  <a:lumOff val="50000"/>
                </a:schemeClr>
              </a:solidFill>
              <a:latin typeface="Source Sans Pro" panose="020B0503030403020204" pitchFamily="34" charset="0"/>
            </a:endParaRPr>
          </a:p>
        </p:txBody>
      </p:sp>
      <p:sp>
        <p:nvSpPr>
          <p:cNvPr id="16" name="Oval 15"/>
          <p:cNvSpPr/>
          <p:nvPr/>
        </p:nvSpPr>
        <p:spPr>
          <a:xfrm>
            <a:off x="10764873" y="3486146"/>
            <a:ext cx="914281" cy="91440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spc="-150" dirty="0">
              <a:solidFill>
                <a:schemeClr val="bg1"/>
              </a:solidFill>
              <a:latin typeface="Source Sans Pro" panose="020B0503030403020204" pitchFamily="34" charset="0"/>
            </a:endParaRPr>
          </a:p>
        </p:txBody>
      </p:sp>
      <p:sp>
        <p:nvSpPr>
          <p:cNvPr id="17" name="Rectangle 16"/>
          <p:cNvSpPr/>
          <p:nvPr/>
        </p:nvSpPr>
        <p:spPr>
          <a:xfrm>
            <a:off x="763291"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2012</a:t>
            </a:r>
            <a:endParaRPr lang="en-US" sz="2000" b="1" kern="3000" spc="-150" dirty="0">
              <a:solidFill>
                <a:schemeClr val="bg1"/>
              </a:solidFill>
              <a:latin typeface="Source Sans Pro" panose="020B0503030403020204" pitchFamily="34" charset="0"/>
            </a:endParaRPr>
          </a:p>
        </p:txBody>
      </p:sp>
      <p:sp>
        <p:nvSpPr>
          <p:cNvPr id="18" name="Rectangle 17"/>
          <p:cNvSpPr/>
          <p:nvPr/>
        </p:nvSpPr>
        <p:spPr>
          <a:xfrm>
            <a:off x="2475677"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2013</a:t>
            </a:r>
            <a:endParaRPr lang="en-US" sz="2000" b="1" kern="3000" spc="-150" dirty="0">
              <a:solidFill>
                <a:schemeClr val="bg1"/>
              </a:solidFill>
              <a:latin typeface="Source Sans Pro" panose="020B0503030403020204" pitchFamily="34" charset="0"/>
            </a:endParaRPr>
          </a:p>
        </p:txBody>
      </p:sp>
      <p:sp>
        <p:nvSpPr>
          <p:cNvPr id="19" name="Rectangle 18"/>
          <p:cNvSpPr/>
          <p:nvPr/>
        </p:nvSpPr>
        <p:spPr>
          <a:xfrm>
            <a:off x="4167579"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2014</a:t>
            </a:r>
            <a:endParaRPr lang="en-US" sz="2000" b="1" kern="3000" spc="-150" dirty="0">
              <a:solidFill>
                <a:schemeClr val="bg1"/>
              </a:solidFill>
              <a:latin typeface="Source Sans Pro" panose="020B0503030403020204" pitchFamily="34" charset="0"/>
            </a:endParaRPr>
          </a:p>
        </p:txBody>
      </p:sp>
      <p:sp>
        <p:nvSpPr>
          <p:cNvPr id="20" name="Rectangle 19"/>
          <p:cNvSpPr/>
          <p:nvPr/>
        </p:nvSpPr>
        <p:spPr>
          <a:xfrm>
            <a:off x="5875308"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2015</a:t>
            </a:r>
            <a:endParaRPr lang="en-US" sz="2000" b="1" kern="3000" spc="-150" dirty="0">
              <a:solidFill>
                <a:schemeClr val="bg1"/>
              </a:solidFill>
              <a:latin typeface="Source Sans Pro" panose="020B0503030403020204" pitchFamily="34" charset="0"/>
            </a:endParaRPr>
          </a:p>
        </p:txBody>
      </p:sp>
      <p:sp>
        <p:nvSpPr>
          <p:cNvPr id="21" name="Rectangle 20"/>
          <p:cNvSpPr/>
          <p:nvPr/>
        </p:nvSpPr>
        <p:spPr>
          <a:xfrm>
            <a:off x="7526105"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2016</a:t>
            </a:r>
            <a:endParaRPr lang="en-US" sz="2000" b="1" kern="3000" spc="-150" dirty="0">
              <a:solidFill>
                <a:schemeClr val="bg1"/>
              </a:solidFill>
              <a:latin typeface="Source Sans Pro" panose="020B0503030403020204" pitchFamily="34" charset="0"/>
            </a:endParaRPr>
          </a:p>
        </p:txBody>
      </p:sp>
      <p:sp>
        <p:nvSpPr>
          <p:cNvPr id="22" name="Rectangle 21"/>
          <p:cNvSpPr/>
          <p:nvPr/>
        </p:nvSpPr>
        <p:spPr>
          <a:xfrm>
            <a:off x="9238494" y="3767941"/>
            <a:ext cx="614680" cy="39878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2017</a:t>
            </a:r>
            <a:endParaRPr lang="en-US" sz="2000" b="1" kern="3000" spc="-150" dirty="0">
              <a:solidFill>
                <a:schemeClr val="bg1"/>
              </a:solidFill>
              <a:latin typeface="Source Sans Pro" panose="020B0503030403020204" pitchFamily="34" charset="0"/>
            </a:endParaRPr>
          </a:p>
        </p:txBody>
      </p:sp>
      <p:sp>
        <p:nvSpPr>
          <p:cNvPr id="23" name="Rectangle 22"/>
          <p:cNvSpPr/>
          <p:nvPr/>
        </p:nvSpPr>
        <p:spPr>
          <a:xfrm>
            <a:off x="10887627" y="3767941"/>
            <a:ext cx="668773" cy="400110"/>
          </a:xfrm>
          <a:prstGeom prst="rect">
            <a:avLst/>
          </a:prstGeom>
        </p:spPr>
        <p:txBody>
          <a:bodyPr wrap="none">
            <a:spAutoFit/>
          </a:bodyPr>
          <a:lstStyle/>
          <a:p>
            <a:pPr algn="ctr"/>
            <a:r>
              <a:rPr lang="en-US" sz="2000" b="1" kern="3000" spc="-150" dirty="0">
                <a:solidFill>
                  <a:schemeClr val="bg1"/>
                </a:solidFill>
                <a:latin typeface="Source Sans Pro" panose="020B0503030403020204" pitchFamily="34" charset="0"/>
              </a:rPr>
              <a:t>Now</a:t>
            </a:r>
            <a:endParaRPr lang="en-US" sz="2000" b="1" kern="3000" spc="-150" dirty="0">
              <a:solidFill>
                <a:schemeClr val="bg1"/>
              </a:solidFill>
              <a:latin typeface="Source Sans Pro" panose="020B0503030403020204" pitchFamily="34" charset="0"/>
            </a:endParaRPr>
          </a:p>
        </p:txBody>
      </p:sp>
      <p:sp>
        <p:nvSpPr>
          <p:cNvPr id="24" name="TextBox 23"/>
          <p:cNvSpPr txBox="1"/>
          <p:nvPr/>
        </p:nvSpPr>
        <p:spPr>
          <a:xfrm>
            <a:off x="10365819" y="4556375"/>
            <a:ext cx="1712386" cy="1169551"/>
          </a:xfrm>
          <a:prstGeom prst="rect">
            <a:avLst/>
          </a:prstGeom>
          <a:noFill/>
        </p:spPr>
        <p:txBody>
          <a:bodyPr wrap="square"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sym typeface="Gill Sans" charset="0"/>
              </a:rPr>
              <a:t>此处添加详细文本描述，建议与标题相关并符合整体语言风格，语言描述尽量简洁生动。</a:t>
            </a:r>
            <a:endParaRPr lang="en-US" altLang="zh-CN" sz="1400" kern="3000" spc="30" dirty="0">
              <a:solidFill>
                <a:schemeClr val="tx1">
                  <a:lumMod val="50000"/>
                  <a:lumOff val="50000"/>
                </a:schemeClr>
              </a:solidFill>
              <a:latin typeface="Source Sans Pro" panose="020B0503030403020204" pitchFamily="34" charset="0"/>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25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decel="100000" fill="hold" grpId="0" nodeType="clickEffect">
                                  <p:stCondLst>
                                    <p:cond delay="0"/>
                                  </p:stCondLst>
                                  <p:childTnLst>
                                    <p:animMotion origin="layout" path="M 4.32882E-6 0 L 0.13111 0 " pathEditMode="relative" rAng="0" ptsTypes="AA">
                                      <p:cBhvr>
                                        <p:cTn id="11" dur="500" fill="hold"/>
                                        <p:tgtEl>
                                          <p:spTgt spid="5"/>
                                        </p:tgtEl>
                                        <p:attrNameLst>
                                          <p:attrName>ppt_x</p:attrName>
                                          <p:attrName>ppt_y</p:attrName>
                                        </p:attrNameLst>
                                      </p:cBhvr>
                                      <p:rCtr x="6556" y="0"/>
                                    </p:animMotion>
                                  </p:childTnLst>
                                </p:cTn>
                              </p:par>
                              <p:par>
                                <p:cTn id="12" presetID="3" presetClass="emph" presetSubtype="2" fill="hold" grpId="0" nodeType="withEffect">
                                  <p:stCondLst>
                                    <p:cond delay="250"/>
                                  </p:stCondLst>
                                  <p:childTnLst>
                                    <p:animClr clrSpc="rgb" dir="cw">
                                      <p:cBhvr override="childStyle">
                                        <p:cTn id="13" dur="250" fill="hold"/>
                                        <p:tgtEl>
                                          <p:spTgt spid="17"/>
                                        </p:tgtEl>
                                        <p:attrNameLst>
                                          <p:attrName>style.color</p:attrName>
                                        </p:attrNameLst>
                                      </p:cBhvr>
                                      <p:to>
                                        <a:srgbClr val="FFFFFF"/>
                                      </p:to>
                                    </p:animClr>
                                  </p:childTnLst>
                                </p:cTn>
                              </p:par>
                            </p:childTnLst>
                          </p:cTn>
                        </p:par>
                        <p:par>
                          <p:cTn id="14" fill="hold">
                            <p:stCondLst>
                              <p:cond delay="500"/>
                            </p:stCondLst>
                            <p:childTnLst>
                              <p:par>
                                <p:cTn id="15" presetID="2" presetClass="entr" presetSubtype="4" decel="10000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3" presetClass="path" presetSubtype="0" decel="100000" fill="hold" grpId="1" nodeType="clickEffect">
                                  <p:stCondLst>
                                    <p:cond delay="0"/>
                                  </p:stCondLst>
                                  <p:childTnLst>
                                    <p:animMotion origin="layout" path="M 0.13105 0 L 0.27161 0 " pathEditMode="relative" rAng="0" ptsTypes="AA">
                                      <p:cBhvr>
                                        <p:cTn id="22" dur="500" fill="hold"/>
                                        <p:tgtEl>
                                          <p:spTgt spid="5"/>
                                        </p:tgtEl>
                                        <p:attrNameLst>
                                          <p:attrName>ppt_x</p:attrName>
                                          <p:attrName>ppt_y</p:attrName>
                                        </p:attrNameLst>
                                      </p:cBhvr>
                                      <p:rCtr x="7028" y="0"/>
                                    </p:animMotion>
                                  </p:childTnLst>
                                </p:cTn>
                              </p:par>
                              <p:par>
                                <p:cTn id="23" presetID="3" presetClass="emph" presetSubtype="2" fill="hold" grpId="1" nodeType="withEffect">
                                  <p:stCondLst>
                                    <p:cond delay="250"/>
                                  </p:stCondLst>
                                  <p:childTnLst>
                                    <p:animClr clrSpc="rgb" dir="cw">
                                      <p:cBhvr override="childStyle">
                                        <p:cTn id="24" dur="250" fill="hold"/>
                                        <p:tgtEl>
                                          <p:spTgt spid="17"/>
                                        </p:tgtEl>
                                        <p:attrNameLst>
                                          <p:attrName>style.color</p:attrName>
                                        </p:attrNameLst>
                                      </p:cBhvr>
                                      <p:to>
                                        <a:srgbClr val="36ADCE"/>
                                      </p:to>
                                    </p:animClr>
                                  </p:childTnLst>
                                </p:cTn>
                              </p:par>
                              <p:par>
                                <p:cTn id="25" presetID="19" presetClass="emph" presetSubtype="0" fill="hold" grpId="8" nodeType="withEffect">
                                  <p:stCondLst>
                                    <p:cond delay="250"/>
                                  </p:stCondLst>
                                  <p:childTnLst>
                                    <p:animClr clrSpc="rgb" dir="cw">
                                      <p:cBhvr override="childStyle">
                                        <p:cTn id="26" dur="250" fill="hold"/>
                                        <p:tgtEl>
                                          <p:spTgt spid="5"/>
                                        </p:tgtEl>
                                        <p:attrNameLst>
                                          <p:attrName>style.color</p:attrName>
                                        </p:attrNameLst>
                                      </p:cBhvr>
                                      <p:to>
                                        <a:srgbClr val="95358B"/>
                                      </p:to>
                                    </p:animClr>
                                    <p:animClr clrSpc="rgb" dir="cw">
                                      <p:cBhvr>
                                        <p:cTn id="27" dur="250" fill="hold"/>
                                        <p:tgtEl>
                                          <p:spTgt spid="5"/>
                                        </p:tgtEl>
                                        <p:attrNameLst>
                                          <p:attrName>fillcolor</p:attrName>
                                        </p:attrNameLst>
                                      </p:cBhvr>
                                      <p:to>
                                        <a:srgbClr val="95358B"/>
                                      </p:to>
                                    </p:animClr>
                                    <p:set>
                                      <p:cBhvr>
                                        <p:cTn id="28" dur="250" fill="hold"/>
                                        <p:tgtEl>
                                          <p:spTgt spid="5"/>
                                        </p:tgtEl>
                                        <p:attrNameLst>
                                          <p:attrName>fill.type</p:attrName>
                                        </p:attrNameLst>
                                      </p:cBhvr>
                                      <p:to>
                                        <p:strVal val="solid"/>
                                      </p:to>
                                    </p:set>
                                    <p:set>
                                      <p:cBhvr>
                                        <p:cTn id="29" dur="250" fill="hold"/>
                                        <p:tgtEl>
                                          <p:spTgt spid="5"/>
                                        </p:tgtEl>
                                        <p:attrNameLst>
                                          <p:attrName>fill.on</p:attrName>
                                        </p:attrNameLst>
                                      </p:cBhvr>
                                      <p:to>
                                        <p:strVal val="true"/>
                                      </p:to>
                                    </p:set>
                                  </p:childTnLst>
                                </p:cTn>
                              </p:par>
                              <p:par>
                                <p:cTn id="30" presetID="21" presetClass="entr" presetSubtype="2"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heel(2)">
                                      <p:cBhvr>
                                        <p:cTn id="32" dur="500"/>
                                        <p:tgtEl>
                                          <p:spTgt spid="3"/>
                                        </p:tgtEl>
                                      </p:cBhvr>
                                    </p:animEffect>
                                  </p:childTnLst>
                                </p:cTn>
                              </p:par>
                              <p:par>
                                <p:cTn id="33" presetID="3" presetClass="emph" presetSubtype="2" fill="hold" grpId="0" nodeType="withEffect">
                                  <p:stCondLst>
                                    <p:cond delay="250"/>
                                  </p:stCondLst>
                                  <p:childTnLst>
                                    <p:animClr clrSpc="rgb" dir="cw">
                                      <p:cBhvr override="childStyle">
                                        <p:cTn id="34" dur="250" fill="hold"/>
                                        <p:tgtEl>
                                          <p:spTgt spid="18"/>
                                        </p:tgtEl>
                                        <p:attrNameLst>
                                          <p:attrName>style.color</p:attrName>
                                        </p:attrNameLst>
                                      </p:cBhvr>
                                      <p:to>
                                        <a:srgbClr val="FFFFFF"/>
                                      </p:to>
                                    </p:animClr>
                                  </p:childTnLst>
                                </p:cTn>
                              </p:par>
                            </p:childTnLst>
                          </p:cTn>
                        </p:par>
                        <p:par>
                          <p:cTn id="35" fill="hold">
                            <p:stCondLst>
                              <p:cond delay="500"/>
                            </p:stCondLst>
                            <p:childTnLst>
                              <p:par>
                                <p:cTn id="36" presetID="2" presetClass="entr" presetSubtype="4" decel="100000"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fill="hold"/>
                                        <p:tgtEl>
                                          <p:spTgt spid="7"/>
                                        </p:tgtEl>
                                        <p:attrNameLst>
                                          <p:attrName>ppt_x</p:attrName>
                                        </p:attrNameLst>
                                      </p:cBhvr>
                                      <p:tavLst>
                                        <p:tav tm="0">
                                          <p:val>
                                            <p:strVal val="#ppt_x"/>
                                          </p:val>
                                        </p:tav>
                                        <p:tav tm="100000">
                                          <p:val>
                                            <p:strVal val="#ppt_x"/>
                                          </p:val>
                                        </p:tav>
                                      </p:tavLst>
                                    </p:anim>
                                    <p:anim calcmode="lin" valueType="num">
                                      <p:cBhvr additive="base">
                                        <p:cTn id="3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63" presetClass="path" presetSubtype="0" decel="100000" fill="hold" grpId="2" nodeType="clickEffect">
                                  <p:stCondLst>
                                    <p:cond delay="0"/>
                                  </p:stCondLst>
                                  <p:childTnLst>
                                    <p:animMotion origin="layout" path="M 0.27161 0 L 0.40995 0 " pathEditMode="relative" rAng="0" ptsTypes="AA">
                                      <p:cBhvr>
                                        <p:cTn id="43" dur="500" fill="hold"/>
                                        <p:tgtEl>
                                          <p:spTgt spid="5"/>
                                        </p:tgtEl>
                                        <p:attrNameLst>
                                          <p:attrName>ppt_x</p:attrName>
                                          <p:attrName>ppt_y</p:attrName>
                                        </p:attrNameLst>
                                      </p:cBhvr>
                                      <p:rCtr x="6910" y="0"/>
                                    </p:animMotion>
                                  </p:childTnLst>
                                </p:cTn>
                              </p:par>
                              <p:par>
                                <p:cTn id="44" presetID="3" presetClass="emph" presetSubtype="2" fill="hold" grpId="1" nodeType="withEffect">
                                  <p:stCondLst>
                                    <p:cond delay="250"/>
                                  </p:stCondLst>
                                  <p:childTnLst>
                                    <p:animClr clrSpc="rgb" dir="cw">
                                      <p:cBhvr override="childStyle">
                                        <p:cTn id="45" dur="250" fill="hold"/>
                                        <p:tgtEl>
                                          <p:spTgt spid="18"/>
                                        </p:tgtEl>
                                        <p:attrNameLst>
                                          <p:attrName>style.color</p:attrName>
                                        </p:attrNameLst>
                                      </p:cBhvr>
                                      <p:to>
                                        <a:srgbClr val="95358B"/>
                                      </p:to>
                                    </p:animClr>
                                  </p:childTnLst>
                                </p:cTn>
                              </p:par>
                              <p:par>
                                <p:cTn id="46" presetID="19" presetClass="emph" presetSubtype="0" fill="hold" grpId="9" nodeType="withEffect">
                                  <p:stCondLst>
                                    <p:cond delay="250"/>
                                  </p:stCondLst>
                                  <p:childTnLst>
                                    <p:animClr clrSpc="rgb" dir="cw">
                                      <p:cBhvr override="childStyle">
                                        <p:cTn id="47" dur="250" fill="hold"/>
                                        <p:tgtEl>
                                          <p:spTgt spid="5"/>
                                        </p:tgtEl>
                                        <p:attrNameLst>
                                          <p:attrName>style.color</p:attrName>
                                        </p:attrNameLst>
                                      </p:cBhvr>
                                      <p:to>
                                        <a:srgbClr val="3F3F3F"/>
                                      </p:to>
                                    </p:animClr>
                                    <p:animClr clrSpc="rgb" dir="cw">
                                      <p:cBhvr>
                                        <p:cTn id="48" dur="250" fill="hold"/>
                                        <p:tgtEl>
                                          <p:spTgt spid="5"/>
                                        </p:tgtEl>
                                        <p:attrNameLst>
                                          <p:attrName>fillcolor</p:attrName>
                                        </p:attrNameLst>
                                      </p:cBhvr>
                                      <p:to>
                                        <a:srgbClr val="3F3F3F"/>
                                      </p:to>
                                    </p:animClr>
                                    <p:set>
                                      <p:cBhvr>
                                        <p:cTn id="49" dur="250" fill="hold"/>
                                        <p:tgtEl>
                                          <p:spTgt spid="5"/>
                                        </p:tgtEl>
                                        <p:attrNameLst>
                                          <p:attrName>fill.type</p:attrName>
                                        </p:attrNameLst>
                                      </p:cBhvr>
                                      <p:to>
                                        <p:strVal val="solid"/>
                                      </p:to>
                                    </p:set>
                                    <p:set>
                                      <p:cBhvr>
                                        <p:cTn id="50" dur="250" fill="hold"/>
                                        <p:tgtEl>
                                          <p:spTgt spid="5"/>
                                        </p:tgtEl>
                                        <p:attrNameLst>
                                          <p:attrName>fill.on</p:attrName>
                                        </p:attrNameLst>
                                      </p:cBhvr>
                                      <p:to>
                                        <p:strVal val="true"/>
                                      </p:to>
                                    </p:set>
                                  </p:childTnLst>
                                </p:cTn>
                              </p:par>
                              <p:par>
                                <p:cTn id="51" presetID="21" presetClass="entr" presetSubtype="2" fill="hold" grpId="0"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heel(2)">
                                      <p:cBhvr>
                                        <p:cTn id="53" dur="500"/>
                                        <p:tgtEl>
                                          <p:spTgt spid="6"/>
                                        </p:tgtEl>
                                      </p:cBhvr>
                                    </p:animEffect>
                                  </p:childTnLst>
                                </p:cTn>
                              </p:par>
                              <p:par>
                                <p:cTn id="54" presetID="3" presetClass="emph" presetSubtype="2" fill="hold" grpId="0" nodeType="withEffect">
                                  <p:stCondLst>
                                    <p:cond delay="250"/>
                                  </p:stCondLst>
                                  <p:childTnLst>
                                    <p:animClr clrSpc="rgb" dir="cw">
                                      <p:cBhvr override="childStyle">
                                        <p:cTn id="55" dur="250" fill="hold"/>
                                        <p:tgtEl>
                                          <p:spTgt spid="19"/>
                                        </p:tgtEl>
                                        <p:attrNameLst>
                                          <p:attrName>style.color</p:attrName>
                                        </p:attrNameLst>
                                      </p:cBhvr>
                                      <p:to>
                                        <a:srgbClr val="FFFFFF"/>
                                      </p:to>
                                    </p:animClr>
                                  </p:childTnLst>
                                </p:cTn>
                              </p:par>
                            </p:childTnLst>
                          </p:cTn>
                        </p:par>
                        <p:par>
                          <p:cTn id="56" fill="hold">
                            <p:stCondLst>
                              <p:cond delay="500"/>
                            </p:stCondLst>
                            <p:childTnLst>
                              <p:par>
                                <p:cTn id="57" presetID="2" presetClass="entr" presetSubtype="4" decel="100000"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cBhvr additive="base">
                                        <p:cTn id="59" dur="500" fill="hold"/>
                                        <p:tgtEl>
                                          <p:spTgt spid="9"/>
                                        </p:tgtEl>
                                        <p:attrNameLst>
                                          <p:attrName>ppt_x</p:attrName>
                                        </p:attrNameLst>
                                      </p:cBhvr>
                                      <p:tavLst>
                                        <p:tav tm="0">
                                          <p:val>
                                            <p:strVal val="#ppt_x"/>
                                          </p:val>
                                        </p:tav>
                                        <p:tav tm="100000">
                                          <p:val>
                                            <p:strVal val="#ppt_x"/>
                                          </p:val>
                                        </p:tav>
                                      </p:tavLst>
                                    </p:anim>
                                    <p:anim calcmode="lin" valueType="num">
                                      <p:cBhvr additive="base">
                                        <p:cTn id="6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63" presetClass="path" presetSubtype="0" decel="100000" fill="hold" grpId="3" nodeType="clickEffect">
                                  <p:stCondLst>
                                    <p:cond delay="0"/>
                                  </p:stCondLst>
                                  <p:childTnLst>
                                    <p:animMotion origin="layout" path="M 0.40995 0 L 0.55037 0 " pathEditMode="relative" rAng="0" ptsTypes="AA">
                                      <p:cBhvr>
                                        <p:cTn id="64" dur="500" fill="hold"/>
                                        <p:tgtEl>
                                          <p:spTgt spid="5"/>
                                        </p:tgtEl>
                                        <p:attrNameLst>
                                          <p:attrName>ppt_x</p:attrName>
                                          <p:attrName>ppt_y</p:attrName>
                                        </p:attrNameLst>
                                      </p:cBhvr>
                                      <p:rCtr x="7015" y="0"/>
                                    </p:animMotion>
                                  </p:childTnLst>
                                </p:cTn>
                              </p:par>
                              <p:par>
                                <p:cTn id="65" presetID="3" presetClass="emph" presetSubtype="2" fill="hold" grpId="0" nodeType="withEffect">
                                  <p:stCondLst>
                                    <p:cond delay="250"/>
                                  </p:stCondLst>
                                  <p:childTnLst>
                                    <p:animClr clrSpc="rgb" dir="cw">
                                      <p:cBhvr override="childStyle">
                                        <p:cTn id="66" dur="250" fill="hold"/>
                                        <p:tgtEl>
                                          <p:spTgt spid="20"/>
                                        </p:tgtEl>
                                        <p:attrNameLst>
                                          <p:attrName>style.color</p:attrName>
                                        </p:attrNameLst>
                                      </p:cBhvr>
                                      <p:to>
                                        <a:srgbClr val="FFFFFF"/>
                                      </p:to>
                                    </p:animClr>
                                  </p:childTnLst>
                                </p:cTn>
                              </p:par>
                              <p:par>
                                <p:cTn id="67" presetID="3" presetClass="emph" presetSubtype="2" fill="hold" grpId="1" nodeType="withEffect">
                                  <p:stCondLst>
                                    <p:cond delay="250"/>
                                  </p:stCondLst>
                                  <p:childTnLst>
                                    <p:animClr clrSpc="rgb" dir="cw">
                                      <p:cBhvr override="childStyle">
                                        <p:cTn id="68" dur="250" fill="hold"/>
                                        <p:tgtEl>
                                          <p:spTgt spid="19"/>
                                        </p:tgtEl>
                                        <p:attrNameLst>
                                          <p:attrName>style.color</p:attrName>
                                        </p:attrNameLst>
                                      </p:cBhvr>
                                      <p:to>
                                        <a:srgbClr val="3F3F3F"/>
                                      </p:to>
                                    </p:animClr>
                                  </p:childTnLst>
                                </p:cTn>
                              </p:par>
                              <p:par>
                                <p:cTn id="69" presetID="21" presetClass="entr" presetSubtype="2"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animEffect transition="in" filter="wheel(2)">
                                      <p:cBhvr>
                                        <p:cTn id="71" dur="500"/>
                                        <p:tgtEl>
                                          <p:spTgt spid="8"/>
                                        </p:tgtEl>
                                      </p:cBhvr>
                                    </p:animEffect>
                                  </p:childTnLst>
                                </p:cTn>
                              </p:par>
                              <p:par>
                                <p:cTn id="72" presetID="3" presetClass="emph" presetSubtype="2" fill="hold" grpId="1" nodeType="withEffect">
                                  <p:stCondLst>
                                    <p:cond delay="250"/>
                                  </p:stCondLst>
                                  <p:childTnLst>
                                    <p:animClr clrSpc="rgb" dir="cw">
                                      <p:cBhvr override="childStyle">
                                        <p:cTn id="73" dur="250" fill="hold"/>
                                        <p:tgtEl>
                                          <p:spTgt spid="20"/>
                                        </p:tgtEl>
                                        <p:attrNameLst>
                                          <p:attrName>style.color</p:attrName>
                                        </p:attrNameLst>
                                      </p:cBhvr>
                                      <p:to>
                                        <a:srgbClr val="FFFFFF"/>
                                      </p:to>
                                    </p:animClr>
                                  </p:childTnLst>
                                </p:cTn>
                              </p:par>
                              <p:par>
                                <p:cTn id="74" presetID="19" presetClass="emph" presetSubtype="0" fill="hold" grpId="10" nodeType="withEffect">
                                  <p:stCondLst>
                                    <p:cond delay="250"/>
                                  </p:stCondLst>
                                  <p:childTnLst>
                                    <p:animClr clrSpc="rgb" dir="cw">
                                      <p:cBhvr override="childStyle">
                                        <p:cTn id="75" dur="250" fill="hold"/>
                                        <p:tgtEl>
                                          <p:spTgt spid="5"/>
                                        </p:tgtEl>
                                        <p:attrNameLst>
                                          <p:attrName>style.color</p:attrName>
                                        </p:attrNameLst>
                                      </p:cBhvr>
                                      <p:to>
                                        <a:srgbClr val="C62A27"/>
                                      </p:to>
                                    </p:animClr>
                                    <p:animClr clrSpc="rgb" dir="cw">
                                      <p:cBhvr>
                                        <p:cTn id="76" dur="250" fill="hold"/>
                                        <p:tgtEl>
                                          <p:spTgt spid="5"/>
                                        </p:tgtEl>
                                        <p:attrNameLst>
                                          <p:attrName>fillcolor</p:attrName>
                                        </p:attrNameLst>
                                      </p:cBhvr>
                                      <p:to>
                                        <a:srgbClr val="C62A27"/>
                                      </p:to>
                                    </p:animClr>
                                    <p:set>
                                      <p:cBhvr>
                                        <p:cTn id="77" dur="250" fill="hold"/>
                                        <p:tgtEl>
                                          <p:spTgt spid="5"/>
                                        </p:tgtEl>
                                        <p:attrNameLst>
                                          <p:attrName>fill.type</p:attrName>
                                        </p:attrNameLst>
                                      </p:cBhvr>
                                      <p:to>
                                        <p:strVal val="solid"/>
                                      </p:to>
                                    </p:set>
                                    <p:set>
                                      <p:cBhvr>
                                        <p:cTn id="78" dur="250" fill="hold"/>
                                        <p:tgtEl>
                                          <p:spTgt spid="5"/>
                                        </p:tgtEl>
                                        <p:attrNameLst>
                                          <p:attrName>fill.on</p:attrName>
                                        </p:attrNameLst>
                                      </p:cBhvr>
                                      <p:to>
                                        <p:strVal val="true"/>
                                      </p:to>
                                    </p:set>
                                  </p:childTnLst>
                                </p:cTn>
                              </p:par>
                            </p:childTnLst>
                          </p:cTn>
                        </p:par>
                        <p:par>
                          <p:cTn id="79" fill="hold">
                            <p:stCondLst>
                              <p:cond delay="500"/>
                            </p:stCondLst>
                            <p:childTnLst>
                              <p:par>
                                <p:cTn id="80" presetID="2" presetClass="entr" presetSubtype="4" decel="100000" fill="hold" grpId="0" nodeType="afterEffect">
                                  <p:stCondLst>
                                    <p:cond delay="0"/>
                                  </p:stCondLst>
                                  <p:childTnLst>
                                    <p:set>
                                      <p:cBhvr>
                                        <p:cTn id="81" dur="1" fill="hold">
                                          <p:stCondLst>
                                            <p:cond delay="0"/>
                                          </p:stCondLst>
                                        </p:cTn>
                                        <p:tgtEl>
                                          <p:spTgt spid="11"/>
                                        </p:tgtEl>
                                        <p:attrNameLst>
                                          <p:attrName>style.visibility</p:attrName>
                                        </p:attrNameLst>
                                      </p:cBhvr>
                                      <p:to>
                                        <p:strVal val="visible"/>
                                      </p:to>
                                    </p:set>
                                    <p:anim calcmode="lin" valueType="num">
                                      <p:cBhvr additive="base">
                                        <p:cTn id="82" dur="500" fill="hold"/>
                                        <p:tgtEl>
                                          <p:spTgt spid="11"/>
                                        </p:tgtEl>
                                        <p:attrNameLst>
                                          <p:attrName>ppt_x</p:attrName>
                                        </p:attrNameLst>
                                      </p:cBhvr>
                                      <p:tavLst>
                                        <p:tav tm="0">
                                          <p:val>
                                            <p:strVal val="#ppt_x"/>
                                          </p:val>
                                        </p:tav>
                                        <p:tav tm="100000">
                                          <p:val>
                                            <p:strVal val="#ppt_x"/>
                                          </p:val>
                                        </p:tav>
                                      </p:tavLst>
                                    </p:anim>
                                    <p:anim calcmode="lin" valueType="num">
                                      <p:cBhvr additive="base">
                                        <p:cTn id="8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63" presetClass="path" presetSubtype="0" decel="100000" fill="hold" grpId="4" nodeType="clickEffect">
                                  <p:stCondLst>
                                    <p:cond delay="0"/>
                                  </p:stCondLst>
                                  <p:childTnLst>
                                    <p:animMotion origin="layout" path="M 0.55037 0 L 0.68571 0 " pathEditMode="relative" rAng="0" ptsTypes="AA">
                                      <p:cBhvr>
                                        <p:cTn id="87" dur="500" fill="hold"/>
                                        <p:tgtEl>
                                          <p:spTgt spid="5"/>
                                        </p:tgtEl>
                                        <p:attrNameLst>
                                          <p:attrName>ppt_x</p:attrName>
                                          <p:attrName>ppt_y</p:attrName>
                                        </p:attrNameLst>
                                      </p:cBhvr>
                                      <p:rCtr x="6767" y="0"/>
                                    </p:animMotion>
                                  </p:childTnLst>
                                </p:cTn>
                              </p:par>
                              <p:par>
                                <p:cTn id="88" presetID="3" presetClass="emph" presetSubtype="2" fill="hold" grpId="2" nodeType="withEffect">
                                  <p:stCondLst>
                                    <p:cond delay="250"/>
                                  </p:stCondLst>
                                  <p:childTnLst>
                                    <p:animClr clrSpc="rgb" dir="cw">
                                      <p:cBhvr override="childStyle">
                                        <p:cTn id="89" dur="250" fill="hold"/>
                                        <p:tgtEl>
                                          <p:spTgt spid="20"/>
                                        </p:tgtEl>
                                        <p:attrNameLst>
                                          <p:attrName>style.color</p:attrName>
                                        </p:attrNameLst>
                                      </p:cBhvr>
                                      <p:to>
                                        <a:srgbClr val="C62A27"/>
                                      </p:to>
                                    </p:animClr>
                                  </p:childTnLst>
                                </p:cTn>
                              </p:par>
                              <p:par>
                                <p:cTn id="90" presetID="21" presetClass="entr" presetSubtype="2" fill="hold" grpId="0" nodeType="withEffect">
                                  <p:stCondLst>
                                    <p:cond delay="0"/>
                                  </p:stCondLst>
                                  <p:childTnLst>
                                    <p:set>
                                      <p:cBhvr>
                                        <p:cTn id="91" dur="1" fill="hold">
                                          <p:stCondLst>
                                            <p:cond delay="0"/>
                                          </p:stCondLst>
                                        </p:cTn>
                                        <p:tgtEl>
                                          <p:spTgt spid="10"/>
                                        </p:tgtEl>
                                        <p:attrNameLst>
                                          <p:attrName>style.visibility</p:attrName>
                                        </p:attrNameLst>
                                      </p:cBhvr>
                                      <p:to>
                                        <p:strVal val="visible"/>
                                      </p:to>
                                    </p:set>
                                    <p:animEffect transition="in" filter="wheel(2)">
                                      <p:cBhvr>
                                        <p:cTn id="92" dur="500"/>
                                        <p:tgtEl>
                                          <p:spTgt spid="10"/>
                                        </p:tgtEl>
                                      </p:cBhvr>
                                    </p:animEffect>
                                  </p:childTnLst>
                                </p:cTn>
                              </p:par>
                              <p:par>
                                <p:cTn id="93" presetID="19" presetClass="emph" presetSubtype="0" fill="hold" grpId="11" nodeType="withEffect">
                                  <p:stCondLst>
                                    <p:cond delay="250"/>
                                  </p:stCondLst>
                                  <p:childTnLst>
                                    <p:animClr clrSpc="rgb" dir="cw">
                                      <p:cBhvr override="childStyle">
                                        <p:cTn id="94" dur="250" fill="hold"/>
                                        <p:tgtEl>
                                          <p:spTgt spid="5"/>
                                        </p:tgtEl>
                                        <p:attrNameLst>
                                          <p:attrName>style.color</p:attrName>
                                        </p:attrNameLst>
                                      </p:cBhvr>
                                      <p:to>
                                        <a:srgbClr val="E67127"/>
                                      </p:to>
                                    </p:animClr>
                                    <p:animClr clrSpc="rgb" dir="cw">
                                      <p:cBhvr>
                                        <p:cTn id="95" dur="250" fill="hold"/>
                                        <p:tgtEl>
                                          <p:spTgt spid="5"/>
                                        </p:tgtEl>
                                        <p:attrNameLst>
                                          <p:attrName>fillcolor</p:attrName>
                                        </p:attrNameLst>
                                      </p:cBhvr>
                                      <p:to>
                                        <a:srgbClr val="E67127"/>
                                      </p:to>
                                    </p:animClr>
                                    <p:set>
                                      <p:cBhvr>
                                        <p:cTn id="96" dur="250" fill="hold"/>
                                        <p:tgtEl>
                                          <p:spTgt spid="5"/>
                                        </p:tgtEl>
                                        <p:attrNameLst>
                                          <p:attrName>fill.type</p:attrName>
                                        </p:attrNameLst>
                                      </p:cBhvr>
                                      <p:to>
                                        <p:strVal val="solid"/>
                                      </p:to>
                                    </p:set>
                                    <p:set>
                                      <p:cBhvr>
                                        <p:cTn id="97" dur="250" fill="hold"/>
                                        <p:tgtEl>
                                          <p:spTgt spid="5"/>
                                        </p:tgtEl>
                                        <p:attrNameLst>
                                          <p:attrName>fill.on</p:attrName>
                                        </p:attrNameLst>
                                      </p:cBhvr>
                                      <p:to>
                                        <p:strVal val="true"/>
                                      </p:to>
                                    </p:set>
                                  </p:childTnLst>
                                </p:cTn>
                              </p:par>
                              <p:par>
                                <p:cTn id="98" presetID="3" presetClass="emph" presetSubtype="2" fill="hold" grpId="0" nodeType="withEffect">
                                  <p:stCondLst>
                                    <p:cond delay="250"/>
                                  </p:stCondLst>
                                  <p:childTnLst>
                                    <p:animClr clrSpc="rgb" dir="cw">
                                      <p:cBhvr override="childStyle">
                                        <p:cTn id="99" dur="250" fill="hold"/>
                                        <p:tgtEl>
                                          <p:spTgt spid="21"/>
                                        </p:tgtEl>
                                        <p:attrNameLst>
                                          <p:attrName>style.color</p:attrName>
                                        </p:attrNameLst>
                                      </p:cBhvr>
                                      <p:to>
                                        <a:srgbClr val="FFFFFF"/>
                                      </p:to>
                                    </p:animClr>
                                  </p:childTnLst>
                                </p:cTn>
                              </p:par>
                            </p:childTnLst>
                          </p:cTn>
                        </p:par>
                        <p:par>
                          <p:cTn id="100" fill="hold">
                            <p:stCondLst>
                              <p:cond delay="500"/>
                            </p:stCondLst>
                            <p:childTnLst>
                              <p:par>
                                <p:cTn id="101" presetID="2" presetClass="entr" presetSubtype="4" decel="100000" fill="hold" grpId="0" nodeType="afterEffect">
                                  <p:stCondLst>
                                    <p:cond delay="0"/>
                                  </p:stCondLst>
                                  <p:childTnLst>
                                    <p:set>
                                      <p:cBhvr>
                                        <p:cTn id="102" dur="1" fill="hold">
                                          <p:stCondLst>
                                            <p:cond delay="0"/>
                                          </p:stCondLst>
                                        </p:cTn>
                                        <p:tgtEl>
                                          <p:spTgt spid="13"/>
                                        </p:tgtEl>
                                        <p:attrNameLst>
                                          <p:attrName>style.visibility</p:attrName>
                                        </p:attrNameLst>
                                      </p:cBhvr>
                                      <p:to>
                                        <p:strVal val="visible"/>
                                      </p:to>
                                    </p:set>
                                    <p:anim calcmode="lin" valueType="num">
                                      <p:cBhvr additive="base">
                                        <p:cTn id="103" dur="500" fill="hold"/>
                                        <p:tgtEl>
                                          <p:spTgt spid="13"/>
                                        </p:tgtEl>
                                        <p:attrNameLst>
                                          <p:attrName>ppt_x</p:attrName>
                                        </p:attrNameLst>
                                      </p:cBhvr>
                                      <p:tavLst>
                                        <p:tav tm="0">
                                          <p:val>
                                            <p:strVal val="#ppt_x"/>
                                          </p:val>
                                        </p:tav>
                                        <p:tav tm="100000">
                                          <p:val>
                                            <p:strVal val="#ppt_x"/>
                                          </p:val>
                                        </p:tav>
                                      </p:tavLst>
                                    </p:anim>
                                    <p:anim calcmode="lin" valueType="num">
                                      <p:cBhvr additive="base">
                                        <p:cTn id="10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63" presetClass="path" presetSubtype="0" decel="100000" fill="hold" grpId="5" nodeType="clickEffect">
                                  <p:stCondLst>
                                    <p:cond delay="0"/>
                                  </p:stCondLst>
                                  <p:childTnLst>
                                    <p:animMotion origin="layout" path="M 0.68571 0 L 0.82601 0 " pathEditMode="relative" rAng="0" ptsTypes="AA">
                                      <p:cBhvr>
                                        <p:cTn id="108" dur="500" fill="hold"/>
                                        <p:tgtEl>
                                          <p:spTgt spid="5"/>
                                        </p:tgtEl>
                                        <p:attrNameLst>
                                          <p:attrName>ppt_x</p:attrName>
                                          <p:attrName>ppt_y</p:attrName>
                                        </p:attrNameLst>
                                      </p:cBhvr>
                                      <p:rCtr x="7015" y="0"/>
                                    </p:animMotion>
                                  </p:childTnLst>
                                </p:cTn>
                              </p:par>
                              <p:par>
                                <p:cTn id="109" presetID="3" presetClass="emph" presetSubtype="2" fill="hold" grpId="1" nodeType="withEffect">
                                  <p:stCondLst>
                                    <p:cond delay="250"/>
                                  </p:stCondLst>
                                  <p:childTnLst>
                                    <p:animClr clrSpc="rgb" dir="cw">
                                      <p:cBhvr override="childStyle">
                                        <p:cTn id="110" dur="250" fill="hold"/>
                                        <p:tgtEl>
                                          <p:spTgt spid="21"/>
                                        </p:tgtEl>
                                        <p:attrNameLst>
                                          <p:attrName>style.color</p:attrName>
                                        </p:attrNameLst>
                                      </p:cBhvr>
                                      <p:to>
                                        <a:srgbClr val="E67127"/>
                                      </p:to>
                                    </p:animClr>
                                  </p:childTnLst>
                                </p:cTn>
                              </p:par>
                              <p:par>
                                <p:cTn id="111" presetID="21" presetClass="entr" presetSubtype="2" fill="hold" grpId="0" nodeType="withEffect">
                                  <p:stCondLst>
                                    <p:cond delay="0"/>
                                  </p:stCondLst>
                                  <p:childTnLst>
                                    <p:set>
                                      <p:cBhvr>
                                        <p:cTn id="112" dur="1" fill="hold">
                                          <p:stCondLst>
                                            <p:cond delay="0"/>
                                          </p:stCondLst>
                                        </p:cTn>
                                        <p:tgtEl>
                                          <p:spTgt spid="12"/>
                                        </p:tgtEl>
                                        <p:attrNameLst>
                                          <p:attrName>style.visibility</p:attrName>
                                        </p:attrNameLst>
                                      </p:cBhvr>
                                      <p:to>
                                        <p:strVal val="visible"/>
                                      </p:to>
                                    </p:set>
                                    <p:animEffect transition="in" filter="wheel(2)">
                                      <p:cBhvr>
                                        <p:cTn id="113" dur="500"/>
                                        <p:tgtEl>
                                          <p:spTgt spid="12"/>
                                        </p:tgtEl>
                                      </p:cBhvr>
                                    </p:animEffect>
                                  </p:childTnLst>
                                </p:cTn>
                              </p:par>
                              <p:par>
                                <p:cTn id="114" presetID="3" presetClass="emph" presetSubtype="2" fill="hold" grpId="0" nodeType="withEffect">
                                  <p:stCondLst>
                                    <p:cond delay="250"/>
                                  </p:stCondLst>
                                  <p:childTnLst>
                                    <p:animClr clrSpc="rgb" dir="cw">
                                      <p:cBhvr override="childStyle">
                                        <p:cTn id="115" dur="250" fill="hold"/>
                                        <p:tgtEl>
                                          <p:spTgt spid="22"/>
                                        </p:tgtEl>
                                        <p:attrNameLst>
                                          <p:attrName>style.color</p:attrName>
                                        </p:attrNameLst>
                                      </p:cBhvr>
                                      <p:to>
                                        <a:srgbClr val="FFFFFF"/>
                                      </p:to>
                                    </p:animClr>
                                  </p:childTnLst>
                                </p:cTn>
                              </p:par>
                              <p:par>
                                <p:cTn id="116" presetID="19" presetClass="emph" presetSubtype="0" fill="hold" grpId="12" nodeType="withEffect">
                                  <p:stCondLst>
                                    <p:cond delay="250"/>
                                  </p:stCondLst>
                                  <p:childTnLst>
                                    <p:animClr clrSpc="rgb" dir="cw">
                                      <p:cBhvr override="childStyle">
                                        <p:cTn id="117" dur="250" fill="hold"/>
                                        <p:tgtEl>
                                          <p:spTgt spid="5"/>
                                        </p:tgtEl>
                                        <p:attrNameLst>
                                          <p:attrName>style.color</p:attrName>
                                        </p:attrNameLst>
                                      </p:cBhvr>
                                      <p:to>
                                        <a:srgbClr val="3C81B5"/>
                                      </p:to>
                                    </p:animClr>
                                    <p:animClr clrSpc="rgb" dir="cw">
                                      <p:cBhvr>
                                        <p:cTn id="118" dur="250" fill="hold"/>
                                        <p:tgtEl>
                                          <p:spTgt spid="5"/>
                                        </p:tgtEl>
                                        <p:attrNameLst>
                                          <p:attrName>fillcolor</p:attrName>
                                        </p:attrNameLst>
                                      </p:cBhvr>
                                      <p:to>
                                        <a:srgbClr val="3C81B5"/>
                                      </p:to>
                                    </p:animClr>
                                    <p:set>
                                      <p:cBhvr>
                                        <p:cTn id="119" dur="250" fill="hold"/>
                                        <p:tgtEl>
                                          <p:spTgt spid="5"/>
                                        </p:tgtEl>
                                        <p:attrNameLst>
                                          <p:attrName>fill.type</p:attrName>
                                        </p:attrNameLst>
                                      </p:cBhvr>
                                      <p:to>
                                        <p:strVal val="solid"/>
                                      </p:to>
                                    </p:set>
                                    <p:set>
                                      <p:cBhvr>
                                        <p:cTn id="120" dur="250" fill="hold"/>
                                        <p:tgtEl>
                                          <p:spTgt spid="5"/>
                                        </p:tgtEl>
                                        <p:attrNameLst>
                                          <p:attrName>fill.on</p:attrName>
                                        </p:attrNameLst>
                                      </p:cBhvr>
                                      <p:to>
                                        <p:strVal val="true"/>
                                      </p:to>
                                    </p:set>
                                  </p:childTnLst>
                                </p:cTn>
                              </p:par>
                            </p:childTnLst>
                          </p:cTn>
                        </p:par>
                        <p:par>
                          <p:cTn id="121" fill="hold">
                            <p:stCondLst>
                              <p:cond delay="500"/>
                            </p:stCondLst>
                            <p:childTnLst>
                              <p:par>
                                <p:cTn id="122" presetID="2" presetClass="entr" presetSubtype="4" decel="100000" fill="hold" grpId="0" nodeType="afterEffect">
                                  <p:stCondLst>
                                    <p:cond delay="0"/>
                                  </p:stCondLst>
                                  <p:childTnLst>
                                    <p:set>
                                      <p:cBhvr>
                                        <p:cTn id="123" dur="1" fill="hold">
                                          <p:stCondLst>
                                            <p:cond delay="0"/>
                                          </p:stCondLst>
                                        </p:cTn>
                                        <p:tgtEl>
                                          <p:spTgt spid="15"/>
                                        </p:tgtEl>
                                        <p:attrNameLst>
                                          <p:attrName>style.visibility</p:attrName>
                                        </p:attrNameLst>
                                      </p:cBhvr>
                                      <p:to>
                                        <p:strVal val="visible"/>
                                      </p:to>
                                    </p:set>
                                    <p:anim calcmode="lin" valueType="num">
                                      <p:cBhvr additive="base">
                                        <p:cTn id="124" dur="500" fill="hold"/>
                                        <p:tgtEl>
                                          <p:spTgt spid="15"/>
                                        </p:tgtEl>
                                        <p:attrNameLst>
                                          <p:attrName>ppt_x</p:attrName>
                                        </p:attrNameLst>
                                      </p:cBhvr>
                                      <p:tavLst>
                                        <p:tav tm="0">
                                          <p:val>
                                            <p:strVal val="#ppt_x"/>
                                          </p:val>
                                        </p:tav>
                                        <p:tav tm="100000">
                                          <p:val>
                                            <p:strVal val="#ppt_x"/>
                                          </p:val>
                                        </p:tav>
                                      </p:tavLst>
                                    </p:anim>
                                    <p:anim calcmode="lin" valueType="num">
                                      <p:cBhvr additive="base">
                                        <p:cTn id="125"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63" presetClass="path" presetSubtype="0" decel="100000" fill="hold" grpId="6" nodeType="clickEffect">
                                  <p:stCondLst>
                                    <p:cond delay="0"/>
                                  </p:stCondLst>
                                  <p:childTnLst>
                                    <p:animMotion origin="layout" path="M 0.82601 0 L 0.96343 0 " pathEditMode="relative" rAng="0" ptsTypes="AA">
                                      <p:cBhvr>
                                        <p:cTn id="129" dur="500" fill="hold"/>
                                        <p:tgtEl>
                                          <p:spTgt spid="5"/>
                                        </p:tgtEl>
                                        <p:attrNameLst>
                                          <p:attrName>ppt_x</p:attrName>
                                          <p:attrName>ppt_y</p:attrName>
                                        </p:attrNameLst>
                                      </p:cBhvr>
                                      <p:rCtr x="6871" y="0"/>
                                    </p:animMotion>
                                  </p:childTnLst>
                                </p:cTn>
                              </p:par>
                              <p:par>
                                <p:cTn id="130" presetID="3" presetClass="emph" presetSubtype="2" fill="hold" grpId="1" nodeType="withEffect">
                                  <p:stCondLst>
                                    <p:cond delay="250"/>
                                  </p:stCondLst>
                                  <p:childTnLst>
                                    <p:animClr clrSpc="rgb" dir="cw">
                                      <p:cBhvr override="childStyle">
                                        <p:cTn id="131" dur="250" fill="hold"/>
                                        <p:tgtEl>
                                          <p:spTgt spid="22"/>
                                        </p:tgtEl>
                                        <p:attrNameLst>
                                          <p:attrName>style.color</p:attrName>
                                        </p:attrNameLst>
                                      </p:cBhvr>
                                      <p:to>
                                        <a:srgbClr val="3C81B5"/>
                                      </p:to>
                                    </p:animClr>
                                  </p:childTnLst>
                                </p:cTn>
                              </p:par>
                              <p:par>
                                <p:cTn id="132" presetID="21" presetClass="entr" presetSubtype="2" fill="hold" grpId="0" nodeType="withEffect">
                                  <p:stCondLst>
                                    <p:cond delay="0"/>
                                  </p:stCondLst>
                                  <p:childTnLst>
                                    <p:set>
                                      <p:cBhvr>
                                        <p:cTn id="133" dur="1" fill="hold">
                                          <p:stCondLst>
                                            <p:cond delay="0"/>
                                          </p:stCondLst>
                                        </p:cTn>
                                        <p:tgtEl>
                                          <p:spTgt spid="14"/>
                                        </p:tgtEl>
                                        <p:attrNameLst>
                                          <p:attrName>style.visibility</p:attrName>
                                        </p:attrNameLst>
                                      </p:cBhvr>
                                      <p:to>
                                        <p:strVal val="visible"/>
                                      </p:to>
                                    </p:set>
                                    <p:animEffect transition="in" filter="wheel(2)">
                                      <p:cBhvr>
                                        <p:cTn id="134" dur="500"/>
                                        <p:tgtEl>
                                          <p:spTgt spid="14"/>
                                        </p:tgtEl>
                                      </p:cBhvr>
                                    </p:animEffect>
                                  </p:childTnLst>
                                </p:cTn>
                              </p:par>
                              <p:par>
                                <p:cTn id="135" presetID="19" presetClass="emph" presetSubtype="0" fill="hold" grpId="13" nodeType="withEffect">
                                  <p:stCondLst>
                                    <p:cond delay="250"/>
                                  </p:stCondLst>
                                  <p:childTnLst>
                                    <p:animClr clrSpc="rgb" dir="cw">
                                      <p:cBhvr override="childStyle">
                                        <p:cTn id="136" dur="250" fill="hold"/>
                                        <p:tgtEl>
                                          <p:spTgt spid="5"/>
                                        </p:tgtEl>
                                        <p:attrNameLst>
                                          <p:attrName>style.color</p:attrName>
                                        </p:attrNameLst>
                                      </p:cBhvr>
                                      <p:to>
                                        <a:srgbClr val="3F3F3F"/>
                                      </p:to>
                                    </p:animClr>
                                    <p:animClr clrSpc="rgb" dir="cw">
                                      <p:cBhvr>
                                        <p:cTn id="137" dur="250" fill="hold"/>
                                        <p:tgtEl>
                                          <p:spTgt spid="5"/>
                                        </p:tgtEl>
                                        <p:attrNameLst>
                                          <p:attrName>fillcolor</p:attrName>
                                        </p:attrNameLst>
                                      </p:cBhvr>
                                      <p:to>
                                        <a:srgbClr val="3F3F3F"/>
                                      </p:to>
                                    </p:animClr>
                                    <p:set>
                                      <p:cBhvr>
                                        <p:cTn id="138" dur="250" fill="hold"/>
                                        <p:tgtEl>
                                          <p:spTgt spid="5"/>
                                        </p:tgtEl>
                                        <p:attrNameLst>
                                          <p:attrName>fill.type</p:attrName>
                                        </p:attrNameLst>
                                      </p:cBhvr>
                                      <p:to>
                                        <p:strVal val="solid"/>
                                      </p:to>
                                    </p:set>
                                    <p:set>
                                      <p:cBhvr>
                                        <p:cTn id="139" dur="250" fill="hold"/>
                                        <p:tgtEl>
                                          <p:spTgt spid="5"/>
                                        </p:tgtEl>
                                        <p:attrNameLst>
                                          <p:attrName>fill.on</p:attrName>
                                        </p:attrNameLst>
                                      </p:cBhvr>
                                      <p:to>
                                        <p:strVal val="true"/>
                                      </p:to>
                                    </p:set>
                                  </p:childTnLst>
                                </p:cTn>
                              </p:par>
                              <p:par>
                                <p:cTn id="140" presetID="3" presetClass="emph" presetSubtype="2" fill="hold" grpId="0" nodeType="withEffect">
                                  <p:stCondLst>
                                    <p:cond delay="250"/>
                                  </p:stCondLst>
                                  <p:childTnLst>
                                    <p:animClr clrSpc="rgb" dir="cw">
                                      <p:cBhvr override="childStyle">
                                        <p:cTn id="141" dur="250" fill="hold"/>
                                        <p:tgtEl>
                                          <p:spTgt spid="23"/>
                                        </p:tgtEl>
                                        <p:attrNameLst>
                                          <p:attrName>style.color</p:attrName>
                                        </p:attrNameLst>
                                      </p:cBhvr>
                                      <p:to>
                                        <a:srgbClr val="FFFFFF"/>
                                      </p:to>
                                    </p:animClr>
                                  </p:childTnLst>
                                </p:cTn>
                              </p:par>
                            </p:childTnLst>
                          </p:cTn>
                        </p:par>
                        <p:par>
                          <p:cTn id="142" fill="hold">
                            <p:stCondLst>
                              <p:cond delay="500"/>
                            </p:stCondLst>
                            <p:childTnLst>
                              <p:par>
                                <p:cTn id="143" presetID="2" presetClass="entr" presetSubtype="4" decel="100000" fill="hold" grpId="0" nodeType="afterEffect">
                                  <p:stCondLst>
                                    <p:cond delay="0"/>
                                  </p:stCondLst>
                                  <p:childTnLst>
                                    <p:set>
                                      <p:cBhvr>
                                        <p:cTn id="144" dur="1" fill="hold">
                                          <p:stCondLst>
                                            <p:cond delay="0"/>
                                          </p:stCondLst>
                                        </p:cTn>
                                        <p:tgtEl>
                                          <p:spTgt spid="24"/>
                                        </p:tgtEl>
                                        <p:attrNameLst>
                                          <p:attrName>style.visibility</p:attrName>
                                        </p:attrNameLst>
                                      </p:cBhvr>
                                      <p:to>
                                        <p:strVal val="visible"/>
                                      </p:to>
                                    </p:set>
                                    <p:anim calcmode="lin" valueType="num">
                                      <p:cBhvr additive="base">
                                        <p:cTn id="145" dur="500" fill="hold"/>
                                        <p:tgtEl>
                                          <p:spTgt spid="24"/>
                                        </p:tgtEl>
                                        <p:attrNameLst>
                                          <p:attrName>ppt_x</p:attrName>
                                        </p:attrNameLst>
                                      </p:cBhvr>
                                      <p:tavLst>
                                        <p:tav tm="0">
                                          <p:val>
                                            <p:strVal val="#ppt_x"/>
                                          </p:val>
                                        </p:tav>
                                        <p:tav tm="100000">
                                          <p:val>
                                            <p:strVal val="#ppt_x"/>
                                          </p:val>
                                        </p:tav>
                                      </p:tavLst>
                                    </p:anim>
                                    <p:anim calcmode="lin" valueType="num">
                                      <p:cBhvr additive="base">
                                        <p:cTn id="14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47" fill="hold">
                      <p:stCondLst>
                        <p:cond delay="indefinite"/>
                      </p:stCondLst>
                      <p:childTnLst>
                        <p:par>
                          <p:cTn id="148" fill="hold">
                            <p:stCondLst>
                              <p:cond delay="0"/>
                            </p:stCondLst>
                            <p:childTnLst>
                              <p:par>
                                <p:cTn id="149" presetID="63" presetClass="path" presetSubtype="0" decel="100000" fill="hold" grpId="7" nodeType="clickEffect">
                                  <p:stCondLst>
                                    <p:cond delay="0"/>
                                  </p:stCondLst>
                                  <p:childTnLst>
                                    <p:animMotion origin="layout" path="M 0.96343 0 L 1.08694 0 " pathEditMode="relative" rAng="0" ptsTypes="AA">
                                      <p:cBhvr>
                                        <p:cTn id="150" dur="500" fill="hold"/>
                                        <p:tgtEl>
                                          <p:spTgt spid="5"/>
                                        </p:tgtEl>
                                        <p:attrNameLst>
                                          <p:attrName>ppt_x</p:attrName>
                                          <p:attrName>ppt_y</p:attrName>
                                        </p:attrNameLst>
                                      </p:cBhvr>
                                      <p:rCtr x="6169" y="0"/>
                                    </p:animMotion>
                                  </p:childTnLst>
                                </p:cTn>
                              </p:par>
                              <p:par>
                                <p:cTn id="151" presetID="3" presetClass="emph" presetSubtype="2" fill="hold" grpId="1" nodeType="withEffect">
                                  <p:stCondLst>
                                    <p:cond delay="500"/>
                                  </p:stCondLst>
                                  <p:childTnLst>
                                    <p:animClr clrSpc="rgb" dir="cw">
                                      <p:cBhvr override="childStyle">
                                        <p:cTn id="152" dur="250" fill="hold"/>
                                        <p:tgtEl>
                                          <p:spTgt spid="23"/>
                                        </p:tgtEl>
                                        <p:attrNameLst>
                                          <p:attrName>style.color</p:attrName>
                                        </p:attrNameLst>
                                      </p:cBhvr>
                                      <p:to>
                                        <a:srgbClr val="FFFFFF"/>
                                      </p:to>
                                    </p:animClr>
                                  </p:childTnLst>
                                </p:cTn>
                              </p:par>
                              <p:par>
                                <p:cTn id="153" presetID="21" presetClass="entr" presetSubtype="2" fill="hold" grpId="0" nodeType="withEffect">
                                  <p:stCondLst>
                                    <p:cond delay="0"/>
                                  </p:stCondLst>
                                  <p:childTnLst>
                                    <p:set>
                                      <p:cBhvr>
                                        <p:cTn id="154" dur="1" fill="hold">
                                          <p:stCondLst>
                                            <p:cond delay="0"/>
                                          </p:stCondLst>
                                        </p:cTn>
                                        <p:tgtEl>
                                          <p:spTgt spid="16"/>
                                        </p:tgtEl>
                                        <p:attrNameLst>
                                          <p:attrName>style.visibility</p:attrName>
                                        </p:attrNameLst>
                                      </p:cBhvr>
                                      <p:to>
                                        <p:strVal val="visible"/>
                                      </p:to>
                                    </p:set>
                                    <p:animEffect transition="in" filter="wheel(2)">
                                      <p:cBhvr>
                                        <p:cTn id="155"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animBg="1"/>
      <p:bldP spid="4" grpId="0"/>
      <p:bldP spid="5" grpId="0" animBg="1"/>
      <p:bldP spid="5" grpId="1" animBg="1"/>
      <p:bldP spid="5" grpId="2" animBg="1"/>
      <p:bldP spid="5" grpId="3" animBg="1"/>
      <p:bldP spid="5" grpId="4" animBg="1"/>
      <p:bldP spid="5" grpId="5" animBg="1"/>
      <p:bldP spid="5" grpId="6" animBg="1"/>
      <p:bldP spid="5" grpId="7" animBg="1"/>
      <p:bldP spid="5" grpId="8" animBg="1"/>
      <p:bldP spid="5" grpId="9" animBg="1"/>
      <p:bldP spid="5" grpId="10" animBg="1"/>
      <p:bldP spid="5" grpId="11" animBg="1"/>
      <p:bldP spid="5" grpId="12" animBg="1"/>
      <p:bldP spid="5" grpId="13" animBg="1"/>
      <p:bldP spid="6" grpId="0" animBg="1"/>
      <p:bldP spid="7" grpId="0"/>
      <p:bldP spid="8" grpId="0" animBg="1"/>
      <p:bldP spid="9" grpId="0"/>
      <p:bldP spid="10" grpId="0" animBg="1"/>
      <p:bldP spid="11" grpId="0"/>
      <p:bldP spid="12" grpId="0" animBg="1"/>
      <p:bldP spid="13" grpId="0"/>
      <p:bldP spid="14" grpId="0" animBg="1"/>
      <p:bldP spid="15" grpId="0"/>
      <p:bldP spid="16" grpId="0" animBg="1"/>
      <p:bldP spid="17" grpId="0"/>
      <p:bldP spid="17" grpId="1"/>
      <p:bldP spid="18" grpId="0"/>
      <p:bldP spid="18" grpId="1"/>
      <p:bldP spid="19" grpId="0"/>
      <p:bldP spid="19" grpId="1"/>
      <p:bldP spid="20" grpId="0"/>
      <p:bldP spid="20" grpId="1"/>
      <p:bldP spid="20" grpId="2"/>
      <p:bldP spid="21" grpId="0"/>
      <p:bldP spid="21" grpId="1"/>
      <p:bldP spid="22" grpId="0"/>
      <p:bldP spid="22" grpId="1"/>
      <p:bldP spid="23" grpId="0"/>
      <p:bldP spid="23" grpId="1"/>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
          <p:cNvGrpSpPr/>
          <p:nvPr/>
        </p:nvGrpSpPr>
        <p:grpSpPr bwMode="auto">
          <a:xfrm>
            <a:off x="7054727" y="3250210"/>
            <a:ext cx="1352373" cy="2205567"/>
            <a:chOff x="0" y="0"/>
            <a:chExt cx="639" cy="1043"/>
          </a:xfrm>
        </p:grpSpPr>
        <p:sp>
          <p:nvSpPr>
            <p:cNvPr id="32" name="Freeform 4"/>
            <p:cNvSpPr/>
            <p:nvPr/>
          </p:nvSpPr>
          <p:spPr bwMode="auto">
            <a:xfrm>
              <a:off x="0" y="105"/>
              <a:ext cx="639" cy="938"/>
            </a:xfrm>
            <a:custGeom>
              <a:avLst/>
              <a:gdLst>
                <a:gd name="T0" fmla="*/ 189 w 194"/>
                <a:gd name="T1" fmla="*/ 8 h 285"/>
                <a:gd name="T2" fmla="*/ 137 w 194"/>
                <a:gd name="T3" fmla="*/ 0 h 285"/>
                <a:gd name="T4" fmla="*/ 133 w 194"/>
                <a:gd name="T5" fmla="*/ 1 h 285"/>
                <a:gd name="T6" fmla="*/ 149 w 194"/>
                <a:gd name="T7" fmla="*/ 22 h 285"/>
                <a:gd name="T8" fmla="*/ 86 w 194"/>
                <a:gd name="T9" fmla="*/ 68 h 285"/>
                <a:gd name="T10" fmla="*/ 68 w 194"/>
                <a:gd name="T11" fmla="*/ 68 h 285"/>
                <a:gd name="T12" fmla="*/ 52 w 194"/>
                <a:gd name="T13" fmla="*/ 85 h 285"/>
                <a:gd name="T14" fmla="*/ 35 w 194"/>
                <a:gd name="T15" fmla="*/ 68 h 285"/>
                <a:gd name="T16" fmla="*/ 16 w 194"/>
                <a:gd name="T17" fmla="*/ 68 h 285"/>
                <a:gd name="T18" fmla="*/ 0 w 194"/>
                <a:gd name="T19" fmla="*/ 76 h 285"/>
                <a:gd name="T20" fmla="*/ 0 w 194"/>
                <a:gd name="T21" fmla="*/ 173 h 285"/>
                <a:gd name="T22" fmla="*/ 6 w 194"/>
                <a:gd name="T23" fmla="*/ 186 h 285"/>
                <a:gd name="T24" fmla="*/ 17 w 194"/>
                <a:gd name="T25" fmla="*/ 186 h 285"/>
                <a:gd name="T26" fmla="*/ 17 w 194"/>
                <a:gd name="T27" fmla="*/ 271 h 285"/>
                <a:gd name="T28" fmla="*/ 38 w 194"/>
                <a:gd name="T29" fmla="*/ 285 h 285"/>
                <a:gd name="T30" fmla="*/ 52 w 194"/>
                <a:gd name="T31" fmla="*/ 273 h 285"/>
                <a:gd name="T32" fmla="*/ 69 w 194"/>
                <a:gd name="T33" fmla="*/ 284 h 285"/>
                <a:gd name="T34" fmla="*/ 87 w 194"/>
                <a:gd name="T35" fmla="*/ 274 h 285"/>
                <a:gd name="T36" fmla="*/ 87 w 194"/>
                <a:gd name="T37" fmla="*/ 220 h 285"/>
                <a:gd name="T38" fmla="*/ 87 w 194"/>
                <a:gd name="T39" fmla="*/ 185 h 285"/>
                <a:gd name="T40" fmla="*/ 87 w 194"/>
                <a:gd name="T41" fmla="*/ 106 h 285"/>
                <a:gd name="T42" fmla="*/ 167 w 194"/>
                <a:gd name="T43" fmla="*/ 47 h 285"/>
                <a:gd name="T44" fmla="*/ 183 w 194"/>
                <a:gd name="T45" fmla="*/ 69 h 285"/>
                <a:gd name="T46" fmla="*/ 186 w 194"/>
                <a:gd name="T47" fmla="*/ 65 h 285"/>
                <a:gd name="T48" fmla="*/ 194 w 194"/>
                <a:gd name="T49" fmla="*/ 14 h 285"/>
                <a:gd name="T50" fmla="*/ 189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189" y="8"/>
                  </a:moveTo>
                  <a:cubicBezTo>
                    <a:pt x="137" y="0"/>
                    <a:pt x="137" y="0"/>
                    <a:pt x="137" y="0"/>
                  </a:cubicBezTo>
                  <a:cubicBezTo>
                    <a:pt x="136" y="0"/>
                    <a:pt x="134" y="0"/>
                    <a:pt x="133" y="1"/>
                  </a:cubicBezTo>
                  <a:cubicBezTo>
                    <a:pt x="149" y="22"/>
                    <a:pt x="149" y="22"/>
                    <a:pt x="149" y="22"/>
                  </a:cubicBezTo>
                  <a:cubicBezTo>
                    <a:pt x="86" y="68"/>
                    <a:pt x="86" y="68"/>
                    <a:pt x="86" y="68"/>
                  </a:cubicBezTo>
                  <a:cubicBezTo>
                    <a:pt x="77" y="68"/>
                    <a:pt x="68" y="68"/>
                    <a:pt x="68" y="68"/>
                  </a:cubicBezTo>
                  <a:cubicBezTo>
                    <a:pt x="52" y="85"/>
                    <a:pt x="52" y="85"/>
                    <a:pt x="52" y="85"/>
                  </a:cubicBezTo>
                  <a:cubicBezTo>
                    <a:pt x="35" y="68"/>
                    <a:pt x="35" y="68"/>
                    <a:pt x="35" y="68"/>
                  </a:cubicBezTo>
                  <a:cubicBezTo>
                    <a:pt x="35" y="68"/>
                    <a:pt x="26" y="68"/>
                    <a:pt x="16" y="68"/>
                  </a:cubicBezTo>
                  <a:cubicBezTo>
                    <a:pt x="5" y="68"/>
                    <a:pt x="0" y="67"/>
                    <a:pt x="0" y="76"/>
                  </a:cubicBezTo>
                  <a:cubicBezTo>
                    <a:pt x="0" y="85"/>
                    <a:pt x="0" y="166"/>
                    <a:pt x="0" y="173"/>
                  </a:cubicBezTo>
                  <a:cubicBezTo>
                    <a:pt x="0" y="183"/>
                    <a:pt x="0" y="186"/>
                    <a:pt x="6" y="186"/>
                  </a:cubicBezTo>
                  <a:cubicBezTo>
                    <a:pt x="10" y="186"/>
                    <a:pt x="17" y="186"/>
                    <a:pt x="17" y="186"/>
                  </a:cubicBezTo>
                  <a:cubicBezTo>
                    <a:pt x="17" y="186"/>
                    <a:pt x="17" y="262"/>
                    <a:pt x="17" y="271"/>
                  </a:cubicBezTo>
                  <a:cubicBezTo>
                    <a:pt x="17" y="282"/>
                    <a:pt x="19" y="285"/>
                    <a:pt x="38" y="285"/>
                  </a:cubicBezTo>
                  <a:cubicBezTo>
                    <a:pt x="50" y="285"/>
                    <a:pt x="52" y="277"/>
                    <a:pt x="52" y="273"/>
                  </a:cubicBezTo>
                  <a:cubicBezTo>
                    <a:pt x="53" y="283"/>
                    <a:pt x="57" y="284"/>
                    <a:pt x="69" y="284"/>
                  </a:cubicBezTo>
                  <a:cubicBezTo>
                    <a:pt x="80" y="284"/>
                    <a:pt x="87" y="285"/>
                    <a:pt x="87" y="274"/>
                  </a:cubicBezTo>
                  <a:cubicBezTo>
                    <a:pt x="87" y="267"/>
                    <a:pt x="87" y="242"/>
                    <a:pt x="87" y="220"/>
                  </a:cubicBezTo>
                  <a:cubicBezTo>
                    <a:pt x="87" y="201"/>
                    <a:pt x="87" y="185"/>
                    <a:pt x="87" y="185"/>
                  </a:cubicBezTo>
                  <a:cubicBezTo>
                    <a:pt x="87" y="106"/>
                    <a:pt x="87" y="106"/>
                    <a:pt x="87" y="106"/>
                  </a:cubicBezTo>
                  <a:cubicBezTo>
                    <a:pt x="167" y="47"/>
                    <a:pt x="167" y="47"/>
                    <a:pt x="167" y="47"/>
                  </a:cubicBezTo>
                  <a:cubicBezTo>
                    <a:pt x="183" y="69"/>
                    <a:pt x="183" y="69"/>
                    <a:pt x="183" y="69"/>
                  </a:cubicBezTo>
                  <a:cubicBezTo>
                    <a:pt x="185" y="68"/>
                    <a:pt x="186" y="67"/>
                    <a:pt x="186" y="65"/>
                  </a:cubicBezTo>
                  <a:cubicBezTo>
                    <a:pt x="194" y="14"/>
                    <a:pt x="194" y="14"/>
                    <a:pt x="194" y="14"/>
                  </a:cubicBezTo>
                  <a:cubicBezTo>
                    <a:pt x="194" y="11"/>
                    <a:pt x="192" y="8"/>
                    <a:pt x="189" y="8"/>
                  </a:cubicBezTo>
                  <a:close/>
                </a:path>
              </a:pathLst>
            </a:custGeom>
            <a:solidFill>
              <a:srgbClr val="969696"/>
            </a:solidFill>
            <a:ln w="12700" cap="flat" cmpd="sng">
              <a:solidFill>
                <a:srgbClr val="FFFFFF"/>
              </a:solidFill>
              <a:round/>
            </a:ln>
          </p:spPr>
          <p:txBody>
            <a:bodyPr/>
            <a:lstStyle/>
            <a:p>
              <a:endParaRPr lang="zh-CN" altLang="en-US">
                <a:cs typeface="+mn-ea"/>
              </a:endParaRPr>
            </a:p>
          </p:txBody>
        </p:sp>
        <p:sp>
          <p:nvSpPr>
            <p:cNvPr id="33" name="Oval 5"/>
            <p:cNvSpPr>
              <a:spLocks noChangeArrowheads="1"/>
            </p:cNvSpPr>
            <p:nvPr/>
          </p:nvSpPr>
          <p:spPr bwMode="auto">
            <a:xfrm>
              <a:off x="17" y="0"/>
              <a:ext cx="310" cy="306"/>
            </a:xfrm>
            <a:prstGeom prst="ellipse">
              <a:avLst/>
            </a:prstGeom>
            <a:solidFill>
              <a:srgbClr val="969696"/>
            </a:solidFill>
            <a:ln w="12700" cmpd="sng">
              <a:solidFill>
                <a:srgbClr val="FFFFFF"/>
              </a:solidFill>
              <a:round/>
            </a:ln>
          </p:spPr>
          <p:txBody>
            <a:bodyPr/>
            <a:lstStyle/>
            <a:p>
              <a:endParaRPr lang="zh-CN" altLang="en-US">
                <a:cs typeface="+mn-ea"/>
              </a:endParaRPr>
            </a:p>
          </p:txBody>
        </p:sp>
      </p:grpSp>
      <p:grpSp>
        <p:nvGrpSpPr>
          <p:cNvPr id="34" name="Group 6"/>
          <p:cNvGrpSpPr/>
          <p:nvPr/>
        </p:nvGrpSpPr>
        <p:grpSpPr bwMode="auto">
          <a:xfrm>
            <a:off x="3717178" y="3250210"/>
            <a:ext cx="1352375" cy="2205567"/>
            <a:chOff x="0" y="0"/>
            <a:chExt cx="639" cy="1043"/>
          </a:xfrm>
        </p:grpSpPr>
        <p:sp>
          <p:nvSpPr>
            <p:cNvPr id="35" name="Freeform 7"/>
            <p:cNvSpPr/>
            <p:nvPr/>
          </p:nvSpPr>
          <p:spPr bwMode="auto">
            <a:xfrm>
              <a:off x="0" y="105"/>
              <a:ext cx="639" cy="938"/>
            </a:xfrm>
            <a:custGeom>
              <a:avLst/>
              <a:gdLst>
                <a:gd name="T0" fmla="*/ 5 w 194"/>
                <a:gd name="T1" fmla="*/ 8 h 285"/>
                <a:gd name="T2" fmla="*/ 57 w 194"/>
                <a:gd name="T3" fmla="*/ 0 h 285"/>
                <a:gd name="T4" fmla="*/ 61 w 194"/>
                <a:gd name="T5" fmla="*/ 1 h 285"/>
                <a:gd name="T6" fmla="*/ 46 w 194"/>
                <a:gd name="T7" fmla="*/ 22 h 285"/>
                <a:gd name="T8" fmla="*/ 108 w 194"/>
                <a:gd name="T9" fmla="*/ 68 h 285"/>
                <a:gd name="T10" fmla="*/ 126 w 194"/>
                <a:gd name="T11" fmla="*/ 68 h 285"/>
                <a:gd name="T12" fmla="*/ 142 w 194"/>
                <a:gd name="T13" fmla="*/ 85 h 285"/>
                <a:gd name="T14" fmla="*/ 159 w 194"/>
                <a:gd name="T15" fmla="*/ 68 h 285"/>
                <a:gd name="T16" fmla="*/ 179 w 194"/>
                <a:gd name="T17" fmla="*/ 68 h 285"/>
                <a:gd name="T18" fmla="*/ 194 w 194"/>
                <a:gd name="T19" fmla="*/ 76 h 285"/>
                <a:gd name="T20" fmla="*/ 194 w 194"/>
                <a:gd name="T21" fmla="*/ 173 h 285"/>
                <a:gd name="T22" fmla="*/ 189 w 194"/>
                <a:gd name="T23" fmla="*/ 186 h 285"/>
                <a:gd name="T24" fmla="*/ 177 w 194"/>
                <a:gd name="T25" fmla="*/ 186 h 285"/>
                <a:gd name="T26" fmla="*/ 177 w 194"/>
                <a:gd name="T27" fmla="*/ 271 h 285"/>
                <a:gd name="T28" fmla="*/ 156 w 194"/>
                <a:gd name="T29" fmla="*/ 285 h 285"/>
                <a:gd name="T30" fmla="*/ 142 w 194"/>
                <a:gd name="T31" fmla="*/ 273 h 285"/>
                <a:gd name="T32" fmla="*/ 125 w 194"/>
                <a:gd name="T33" fmla="*/ 284 h 285"/>
                <a:gd name="T34" fmla="*/ 108 w 194"/>
                <a:gd name="T35" fmla="*/ 274 h 285"/>
                <a:gd name="T36" fmla="*/ 108 w 194"/>
                <a:gd name="T37" fmla="*/ 220 h 285"/>
                <a:gd name="T38" fmla="*/ 108 w 194"/>
                <a:gd name="T39" fmla="*/ 185 h 285"/>
                <a:gd name="T40" fmla="*/ 108 w 194"/>
                <a:gd name="T41" fmla="*/ 106 h 285"/>
                <a:gd name="T42" fmla="*/ 27 w 194"/>
                <a:gd name="T43" fmla="*/ 47 h 285"/>
                <a:gd name="T44" fmla="*/ 11 w 194"/>
                <a:gd name="T45" fmla="*/ 69 h 285"/>
                <a:gd name="T46" fmla="*/ 8 w 194"/>
                <a:gd name="T47" fmla="*/ 65 h 285"/>
                <a:gd name="T48" fmla="*/ 1 w 194"/>
                <a:gd name="T49" fmla="*/ 14 h 285"/>
                <a:gd name="T50" fmla="*/ 5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5" y="8"/>
                  </a:moveTo>
                  <a:cubicBezTo>
                    <a:pt x="57" y="0"/>
                    <a:pt x="57" y="0"/>
                    <a:pt x="57" y="0"/>
                  </a:cubicBezTo>
                  <a:cubicBezTo>
                    <a:pt x="59" y="0"/>
                    <a:pt x="60" y="0"/>
                    <a:pt x="61" y="1"/>
                  </a:cubicBezTo>
                  <a:cubicBezTo>
                    <a:pt x="46" y="22"/>
                    <a:pt x="46" y="22"/>
                    <a:pt x="46" y="22"/>
                  </a:cubicBezTo>
                  <a:cubicBezTo>
                    <a:pt x="108" y="68"/>
                    <a:pt x="108" y="68"/>
                    <a:pt x="108" y="68"/>
                  </a:cubicBezTo>
                  <a:cubicBezTo>
                    <a:pt x="117" y="68"/>
                    <a:pt x="126" y="68"/>
                    <a:pt x="126" y="68"/>
                  </a:cubicBezTo>
                  <a:cubicBezTo>
                    <a:pt x="142" y="85"/>
                    <a:pt x="142" y="85"/>
                    <a:pt x="142" y="85"/>
                  </a:cubicBezTo>
                  <a:cubicBezTo>
                    <a:pt x="159" y="68"/>
                    <a:pt x="159" y="68"/>
                    <a:pt x="159" y="68"/>
                  </a:cubicBezTo>
                  <a:cubicBezTo>
                    <a:pt x="159" y="68"/>
                    <a:pt x="169" y="68"/>
                    <a:pt x="179" y="68"/>
                  </a:cubicBezTo>
                  <a:cubicBezTo>
                    <a:pt x="189" y="68"/>
                    <a:pt x="194" y="67"/>
                    <a:pt x="194" y="76"/>
                  </a:cubicBezTo>
                  <a:cubicBezTo>
                    <a:pt x="194" y="85"/>
                    <a:pt x="194" y="166"/>
                    <a:pt x="194" y="173"/>
                  </a:cubicBezTo>
                  <a:cubicBezTo>
                    <a:pt x="194" y="183"/>
                    <a:pt x="194" y="186"/>
                    <a:pt x="189" y="186"/>
                  </a:cubicBezTo>
                  <a:cubicBezTo>
                    <a:pt x="185" y="186"/>
                    <a:pt x="177" y="186"/>
                    <a:pt x="177" y="186"/>
                  </a:cubicBezTo>
                  <a:cubicBezTo>
                    <a:pt x="177" y="186"/>
                    <a:pt x="177" y="262"/>
                    <a:pt x="177" y="271"/>
                  </a:cubicBezTo>
                  <a:cubicBezTo>
                    <a:pt x="177" y="282"/>
                    <a:pt x="175" y="285"/>
                    <a:pt x="156" y="285"/>
                  </a:cubicBezTo>
                  <a:cubicBezTo>
                    <a:pt x="145" y="285"/>
                    <a:pt x="143" y="277"/>
                    <a:pt x="142" y="273"/>
                  </a:cubicBezTo>
                  <a:cubicBezTo>
                    <a:pt x="142" y="283"/>
                    <a:pt x="137" y="284"/>
                    <a:pt x="125" y="284"/>
                  </a:cubicBezTo>
                  <a:cubicBezTo>
                    <a:pt x="115" y="284"/>
                    <a:pt x="108" y="285"/>
                    <a:pt x="108" y="274"/>
                  </a:cubicBezTo>
                  <a:cubicBezTo>
                    <a:pt x="108" y="267"/>
                    <a:pt x="108" y="242"/>
                    <a:pt x="108" y="220"/>
                  </a:cubicBezTo>
                  <a:cubicBezTo>
                    <a:pt x="108" y="201"/>
                    <a:pt x="108" y="185"/>
                    <a:pt x="108" y="185"/>
                  </a:cubicBezTo>
                  <a:cubicBezTo>
                    <a:pt x="108" y="106"/>
                    <a:pt x="108" y="106"/>
                    <a:pt x="108" y="106"/>
                  </a:cubicBezTo>
                  <a:cubicBezTo>
                    <a:pt x="27" y="47"/>
                    <a:pt x="27" y="47"/>
                    <a:pt x="27" y="47"/>
                  </a:cubicBezTo>
                  <a:cubicBezTo>
                    <a:pt x="11" y="69"/>
                    <a:pt x="11" y="69"/>
                    <a:pt x="11" y="69"/>
                  </a:cubicBezTo>
                  <a:cubicBezTo>
                    <a:pt x="10" y="68"/>
                    <a:pt x="9" y="67"/>
                    <a:pt x="8" y="65"/>
                  </a:cubicBezTo>
                  <a:cubicBezTo>
                    <a:pt x="1" y="14"/>
                    <a:pt x="1" y="14"/>
                    <a:pt x="1" y="14"/>
                  </a:cubicBezTo>
                  <a:cubicBezTo>
                    <a:pt x="0" y="11"/>
                    <a:pt x="2" y="8"/>
                    <a:pt x="5" y="8"/>
                  </a:cubicBezTo>
                  <a:close/>
                </a:path>
              </a:pathLst>
            </a:custGeom>
            <a:solidFill>
              <a:srgbClr val="969696"/>
            </a:solidFill>
            <a:ln w="12700" cap="flat" cmpd="sng">
              <a:solidFill>
                <a:srgbClr val="FFFFFF"/>
              </a:solidFill>
              <a:round/>
            </a:ln>
          </p:spPr>
          <p:txBody>
            <a:bodyPr/>
            <a:lstStyle/>
            <a:p>
              <a:endParaRPr lang="zh-CN" altLang="en-US">
                <a:cs typeface="+mn-ea"/>
              </a:endParaRPr>
            </a:p>
          </p:txBody>
        </p:sp>
        <p:sp>
          <p:nvSpPr>
            <p:cNvPr id="36" name="Oval 8"/>
            <p:cNvSpPr>
              <a:spLocks noChangeArrowheads="1"/>
            </p:cNvSpPr>
            <p:nvPr/>
          </p:nvSpPr>
          <p:spPr bwMode="auto">
            <a:xfrm>
              <a:off x="316" y="0"/>
              <a:ext cx="306" cy="306"/>
            </a:xfrm>
            <a:prstGeom prst="ellipse">
              <a:avLst/>
            </a:prstGeom>
            <a:solidFill>
              <a:srgbClr val="969696"/>
            </a:solidFill>
            <a:ln w="12700" cmpd="sng">
              <a:solidFill>
                <a:srgbClr val="FFFFFF"/>
              </a:solidFill>
              <a:round/>
            </a:ln>
          </p:spPr>
          <p:txBody>
            <a:bodyPr/>
            <a:lstStyle/>
            <a:p>
              <a:endParaRPr lang="zh-CN" altLang="en-US">
                <a:cs typeface="+mn-ea"/>
              </a:endParaRPr>
            </a:p>
          </p:txBody>
        </p:sp>
      </p:grpSp>
      <p:grpSp>
        <p:nvGrpSpPr>
          <p:cNvPr id="37" name="Group 9"/>
          <p:cNvGrpSpPr/>
          <p:nvPr/>
        </p:nvGrpSpPr>
        <p:grpSpPr bwMode="auto">
          <a:xfrm>
            <a:off x="4273789" y="3423776"/>
            <a:ext cx="1430680" cy="2262717"/>
            <a:chOff x="0" y="0"/>
            <a:chExt cx="676" cy="1070"/>
          </a:xfrm>
        </p:grpSpPr>
        <p:sp>
          <p:nvSpPr>
            <p:cNvPr id="38" name="Oval 10"/>
            <p:cNvSpPr>
              <a:spLocks noChangeArrowheads="1"/>
            </p:cNvSpPr>
            <p:nvPr/>
          </p:nvSpPr>
          <p:spPr bwMode="auto">
            <a:xfrm>
              <a:off x="343" y="0"/>
              <a:ext cx="313" cy="316"/>
            </a:xfrm>
            <a:prstGeom prst="ellipse">
              <a:avLst/>
            </a:prstGeom>
            <a:solidFill>
              <a:schemeClr val="bg1">
                <a:lumMod val="50000"/>
              </a:schemeClr>
            </a:solidFill>
            <a:ln w="12700" cmpd="sng">
              <a:solidFill>
                <a:srgbClr val="FFFFFF"/>
              </a:solidFill>
              <a:round/>
            </a:ln>
          </p:spPr>
          <p:txBody>
            <a:bodyPr/>
            <a:lstStyle/>
            <a:p>
              <a:endParaRPr lang="zh-CN" altLang="en-US">
                <a:cs typeface="+mn-ea"/>
              </a:endParaRPr>
            </a:p>
          </p:txBody>
        </p:sp>
        <p:sp>
          <p:nvSpPr>
            <p:cNvPr id="39" name="Freeform 11"/>
            <p:cNvSpPr/>
            <p:nvPr/>
          </p:nvSpPr>
          <p:spPr bwMode="auto">
            <a:xfrm>
              <a:off x="0" y="250"/>
              <a:ext cx="676" cy="820"/>
            </a:xfrm>
            <a:custGeom>
              <a:avLst/>
              <a:gdLst>
                <a:gd name="T0" fmla="*/ 2 w 205"/>
                <a:gd name="T1" fmla="*/ 40 h 249"/>
                <a:gd name="T2" fmla="*/ 41 w 205"/>
                <a:gd name="T3" fmla="*/ 2 h 249"/>
                <a:gd name="T4" fmla="*/ 44 w 205"/>
                <a:gd name="T5" fmla="*/ 0 h 249"/>
                <a:gd name="T6" fmla="*/ 44 w 205"/>
                <a:gd name="T7" fmla="*/ 27 h 249"/>
                <a:gd name="T8" fmla="*/ 116 w 205"/>
                <a:gd name="T9" fmla="*/ 27 h 249"/>
                <a:gd name="T10" fmla="*/ 117 w 205"/>
                <a:gd name="T11" fmla="*/ 27 h 249"/>
                <a:gd name="T12" fmla="*/ 135 w 205"/>
                <a:gd name="T13" fmla="*/ 27 h 249"/>
                <a:gd name="T14" fmla="*/ 151 w 205"/>
                <a:gd name="T15" fmla="*/ 44 h 249"/>
                <a:gd name="T16" fmla="*/ 168 w 205"/>
                <a:gd name="T17" fmla="*/ 27 h 249"/>
                <a:gd name="T18" fmla="*/ 189 w 205"/>
                <a:gd name="T19" fmla="*/ 27 h 249"/>
                <a:gd name="T20" fmla="*/ 205 w 205"/>
                <a:gd name="T21" fmla="*/ 35 h 249"/>
                <a:gd name="T22" fmla="*/ 205 w 205"/>
                <a:gd name="T23" fmla="*/ 135 h 249"/>
                <a:gd name="T24" fmla="*/ 199 w 205"/>
                <a:gd name="T25" fmla="*/ 148 h 249"/>
                <a:gd name="T26" fmla="*/ 187 w 205"/>
                <a:gd name="T27" fmla="*/ 148 h 249"/>
                <a:gd name="T28" fmla="*/ 187 w 205"/>
                <a:gd name="T29" fmla="*/ 234 h 249"/>
                <a:gd name="T30" fmla="*/ 166 w 205"/>
                <a:gd name="T31" fmla="*/ 249 h 249"/>
                <a:gd name="T32" fmla="*/ 151 w 205"/>
                <a:gd name="T33" fmla="*/ 237 h 249"/>
                <a:gd name="T34" fmla="*/ 134 w 205"/>
                <a:gd name="T35" fmla="*/ 248 h 249"/>
                <a:gd name="T36" fmla="*/ 116 w 205"/>
                <a:gd name="T37" fmla="*/ 238 h 249"/>
                <a:gd name="T38" fmla="*/ 116 w 205"/>
                <a:gd name="T39" fmla="*/ 176 h 249"/>
                <a:gd name="T40" fmla="*/ 116 w 205"/>
                <a:gd name="T41" fmla="*/ 147 h 249"/>
                <a:gd name="T42" fmla="*/ 116 w 205"/>
                <a:gd name="T43" fmla="*/ 59 h 249"/>
                <a:gd name="T44" fmla="*/ 44 w 205"/>
                <a:gd name="T45" fmla="*/ 59 h 249"/>
                <a:gd name="T46" fmla="*/ 44 w 205"/>
                <a:gd name="T47" fmla="*/ 87 h 249"/>
                <a:gd name="T48" fmla="*/ 40 w 205"/>
                <a:gd name="T49" fmla="*/ 85 h 249"/>
                <a:gd name="T50" fmla="*/ 3 w 205"/>
                <a:gd name="T51" fmla="*/ 48 h 249"/>
                <a:gd name="T52" fmla="*/ 2 w 205"/>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49">
                  <a:moveTo>
                    <a:pt x="2" y="40"/>
                  </a:moveTo>
                  <a:cubicBezTo>
                    <a:pt x="41" y="2"/>
                    <a:pt x="41" y="2"/>
                    <a:pt x="41" y="2"/>
                  </a:cubicBezTo>
                  <a:cubicBezTo>
                    <a:pt x="42" y="1"/>
                    <a:pt x="43" y="0"/>
                    <a:pt x="44" y="0"/>
                  </a:cubicBezTo>
                  <a:cubicBezTo>
                    <a:pt x="44" y="27"/>
                    <a:pt x="44" y="27"/>
                    <a:pt x="44" y="27"/>
                  </a:cubicBezTo>
                  <a:cubicBezTo>
                    <a:pt x="116" y="27"/>
                    <a:pt x="116" y="27"/>
                    <a:pt x="116" y="27"/>
                  </a:cubicBezTo>
                  <a:cubicBezTo>
                    <a:pt x="117" y="27"/>
                    <a:pt x="117" y="27"/>
                    <a:pt x="117" y="27"/>
                  </a:cubicBezTo>
                  <a:cubicBezTo>
                    <a:pt x="126" y="27"/>
                    <a:pt x="135" y="27"/>
                    <a:pt x="135" y="27"/>
                  </a:cubicBezTo>
                  <a:cubicBezTo>
                    <a:pt x="151" y="44"/>
                    <a:pt x="151" y="44"/>
                    <a:pt x="151" y="44"/>
                  </a:cubicBezTo>
                  <a:cubicBezTo>
                    <a:pt x="168" y="27"/>
                    <a:pt x="168" y="27"/>
                    <a:pt x="168" y="27"/>
                  </a:cubicBezTo>
                  <a:cubicBezTo>
                    <a:pt x="168" y="27"/>
                    <a:pt x="178" y="27"/>
                    <a:pt x="189" y="27"/>
                  </a:cubicBezTo>
                  <a:cubicBezTo>
                    <a:pt x="199" y="27"/>
                    <a:pt x="205" y="26"/>
                    <a:pt x="205" y="35"/>
                  </a:cubicBezTo>
                  <a:cubicBezTo>
                    <a:pt x="205" y="44"/>
                    <a:pt x="205" y="127"/>
                    <a:pt x="205" y="135"/>
                  </a:cubicBezTo>
                  <a:cubicBezTo>
                    <a:pt x="205" y="144"/>
                    <a:pt x="205" y="148"/>
                    <a:pt x="199" y="148"/>
                  </a:cubicBezTo>
                  <a:cubicBezTo>
                    <a:pt x="195" y="148"/>
                    <a:pt x="187" y="148"/>
                    <a:pt x="187" y="148"/>
                  </a:cubicBezTo>
                  <a:cubicBezTo>
                    <a:pt x="187" y="148"/>
                    <a:pt x="187" y="226"/>
                    <a:pt x="187" y="234"/>
                  </a:cubicBezTo>
                  <a:cubicBezTo>
                    <a:pt x="187" y="246"/>
                    <a:pt x="185" y="249"/>
                    <a:pt x="166" y="249"/>
                  </a:cubicBezTo>
                  <a:cubicBezTo>
                    <a:pt x="154" y="249"/>
                    <a:pt x="151" y="241"/>
                    <a:pt x="151" y="237"/>
                  </a:cubicBezTo>
                  <a:cubicBezTo>
                    <a:pt x="151" y="247"/>
                    <a:pt x="146" y="248"/>
                    <a:pt x="134" y="248"/>
                  </a:cubicBezTo>
                  <a:cubicBezTo>
                    <a:pt x="123" y="248"/>
                    <a:pt x="116" y="249"/>
                    <a:pt x="116" y="238"/>
                  </a:cubicBezTo>
                  <a:cubicBezTo>
                    <a:pt x="116" y="230"/>
                    <a:pt x="116" y="199"/>
                    <a:pt x="116" y="176"/>
                  </a:cubicBezTo>
                  <a:cubicBezTo>
                    <a:pt x="116" y="160"/>
                    <a:pt x="116" y="147"/>
                    <a:pt x="116" y="147"/>
                  </a:cubicBezTo>
                  <a:cubicBezTo>
                    <a:pt x="116" y="59"/>
                    <a:pt x="116" y="59"/>
                    <a:pt x="116" y="59"/>
                  </a:cubicBezTo>
                  <a:cubicBezTo>
                    <a:pt x="44" y="59"/>
                    <a:pt x="44" y="59"/>
                    <a:pt x="44" y="59"/>
                  </a:cubicBezTo>
                  <a:cubicBezTo>
                    <a:pt x="44" y="87"/>
                    <a:pt x="44" y="87"/>
                    <a:pt x="44" y="87"/>
                  </a:cubicBezTo>
                  <a:cubicBezTo>
                    <a:pt x="43" y="87"/>
                    <a:pt x="41" y="87"/>
                    <a:pt x="40" y="85"/>
                  </a:cubicBezTo>
                  <a:cubicBezTo>
                    <a:pt x="3" y="48"/>
                    <a:pt x="3" y="48"/>
                    <a:pt x="3" y="48"/>
                  </a:cubicBezTo>
                  <a:cubicBezTo>
                    <a:pt x="0" y="46"/>
                    <a:pt x="0" y="42"/>
                    <a:pt x="2" y="40"/>
                  </a:cubicBezTo>
                  <a:close/>
                </a:path>
              </a:pathLst>
            </a:custGeom>
            <a:solidFill>
              <a:schemeClr val="bg1">
                <a:lumMod val="50000"/>
              </a:schemeClr>
            </a:solidFill>
            <a:ln w="12700" cap="flat" cmpd="sng">
              <a:solidFill>
                <a:srgbClr val="FFFFFF"/>
              </a:solidFill>
              <a:round/>
            </a:ln>
          </p:spPr>
          <p:txBody>
            <a:bodyPr/>
            <a:lstStyle/>
            <a:p>
              <a:endParaRPr lang="zh-CN" altLang="en-US">
                <a:cs typeface="+mn-ea"/>
              </a:endParaRPr>
            </a:p>
          </p:txBody>
        </p:sp>
      </p:grpSp>
      <p:grpSp>
        <p:nvGrpSpPr>
          <p:cNvPr id="40" name="Group 12"/>
          <p:cNvGrpSpPr/>
          <p:nvPr/>
        </p:nvGrpSpPr>
        <p:grpSpPr bwMode="auto">
          <a:xfrm>
            <a:off x="6383831" y="3387793"/>
            <a:ext cx="1422215" cy="2262716"/>
            <a:chOff x="0" y="0"/>
            <a:chExt cx="672" cy="1070"/>
          </a:xfrm>
        </p:grpSpPr>
        <p:sp>
          <p:nvSpPr>
            <p:cNvPr id="41" name="Oval 13"/>
            <p:cNvSpPr>
              <a:spLocks noChangeArrowheads="1"/>
            </p:cNvSpPr>
            <p:nvPr/>
          </p:nvSpPr>
          <p:spPr bwMode="auto">
            <a:xfrm>
              <a:off x="17" y="0"/>
              <a:ext cx="316" cy="316"/>
            </a:xfrm>
            <a:prstGeom prst="ellipse">
              <a:avLst/>
            </a:prstGeom>
            <a:solidFill>
              <a:schemeClr val="bg1">
                <a:lumMod val="50000"/>
              </a:schemeClr>
            </a:solidFill>
            <a:ln w="12700" cmpd="sng">
              <a:solidFill>
                <a:srgbClr val="FFFFFF"/>
              </a:solidFill>
              <a:round/>
            </a:ln>
          </p:spPr>
          <p:txBody>
            <a:bodyPr/>
            <a:lstStyle/>
            <a:p>
              <a:endParaRPr lang="zh-CN" altLang="en-US">
                <a:cs typeface="+mn-ea"/>
              </a:endParaRPr>
            </a:p>
          </p:txBody>
        </p:sp>
        <p:sp>
          <p:nvSpPr>
            <p:cNvPr id="42" name="Freeform 14"/>
            <p:cNvSpPr/>
            <p:nvPr/>
          </p:nvSpPr>
          <p:spPr bwMode="auto">
            <a:xfrm>
              <a:off x="0" y="250"/>
              <a:ext cx="672" cy="820"/>
            </a:xfrm>
            <a:custGeom>
              <a:avLst/>
              <a:gdLst>
                <a:gd name="T0" fmla="*/ 202 w 204"/>
                <a:gd name="T1" fmla="*/ 40 h 249"/>
                <a:gd name="T2" fmla="*/ 164 w 204"/>
                <a:gd name="T3" fmla="*/ 2 h 249"/>
                <a:gd name="T4" fmla="*/ 160 w 204"/>
                <a:gd name="T5" fmla="*/ 0 h 249"/>
                <a:gd name="T6" fmla="*/ 160 w 204"/>
                <a:gd name="T7" fmla="*/ 27 h 249"/>
                <a:gd name="T8" fmla="*/ 89 w 204"/>
                <a:gd name="T9" fmla="*/ 27 h 249"/>
                <a:gd name="T10" fmla="*/ 87 w 204"/>
                <a:gd name="T11" fmla="*/ 27 h 249"/>
                <a:gd name="T12" fmla="*/ 69 w 204"/>
                <a:gd name="T13" fmla="*/ 27 h 249"/>
                <a:gd name="T14" fmla="*/ 53 w 204"/>
                <a:gd name="T15" fmla="*/ 44 h 249"/>
                <a:gd name="T16" fmla="*/ 36 w 204"/>
                <a:gd name="T17" fmla="*/ 27 h 249"/>
                <a:gd name="T18" fmla="*/ 16 w 204"/>
                <a:gd name="T19" fmla="*/ 27 h 249"/>
                <a:gd name="T20" fmla="*/ 0 w 204"/>
                <a:gd name="T21" fmla="*/ 35 h 249"/>
                <a:gd name="T22" fmla="*/ 0 w 204"/>
                <a:gd name="T23" fmla="*/ 135 h 249"/>
                <a:gd name="T24" fmla="*/ 5 w 204"/>
                <a:gd name="T25" fmla="*/ 148 h 249"/>
                <a:gd name="T26" fmla="*/ 17 w 204"/>
                <a:gd name="T27" fmla="*/ 148 h 249"/>
                <a:gd name="T28" fmla="*/ 17 w 204"/>
                <a:gd name="T29" fmla="*/ 234 h 249"/>
                <a:gd name="T30" fmla="*/ 39 w 204"/>
                <a:gd name="T31" fmla="*/ 249 h 249"/>
                <a:gd name="T32" fmla="*/ 53 w 204"/>
                <a:gd name="T33" fmla="*/ 237 h 249"/>
                <a:gd name="T34" fmla="*/ 71 w 204"/>
                <a:gd name="T35" fmla="*/ 248 h 249"/>
                <a:gd name="T36" fmla="*/ 89 w 204"/>
                <a:gd name="T37" fmla="*/ 238 h 249"/>
                <a:gd name="T38" fmla="*/ 89 w 204"/>
                <a:gd name="T39" fmla="*/ 176 h 249"/>
                <a:gd name="T40" fmla="*/ 89 w 204"/>
                <a:gd name="T41" fmla="*/ 147 h 249"/>
                <a:gd name="T42" fmla="*/ 89 w 204"/>
                <a:gd name="T43" fmla="*/ 59 h 249"/>
                <a:gd name="T44" fmla="*/ 160 w 204"/>
                <a:gd name="T45" fmla="*/ 59 h 249"/>
                <a:gd name="T46" fmla="*/ 160 w 204"/>
                <a:gd name="T47" fmla="*/ 87 h 249"/>
                <a:gd name="T48" fmla="*/ 164 w 204"/>
                <a:gd name="T49" fmla="*/ 85 h 249"/>
                <a:gd name="T50" fmla="*/ 202 w 204"/>
                <a:gd name="T51" fmla="*/ 48 h 249"/>
                <a:gd name="T52" fmla="*/ 202 w 204"/>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4" h="249">
                  <a:moveTo>
                    <a:pt x="202" y="40"/>
                  </a:moveTo>
                  <a:cubicBezTo>
                    <a:pt x="164" y="2"/>
                    <a:pt x="164" y="2"/>
                    <a:pt x="164" y="2"/>
                  </a:cubicBezTo>
                  <a:cubicBezTo>
                    <a:pt x="163" y="1"/>
                    <a:pt x="161" y="0"/>
                    <a:pt x="160" y="0"/>
                  </a:cubicBezTo>
                  <a:cubicBezTo>
                    <a:pt x="160" y="27"/>
                    <a:pt x="160" y="27"/>
                    <a:pt x="160" y="27"/>
                  </a:cubicBezTo>
                  <a:cubicBezTo>
                    <a:pt x="89" y="27"/>
                    <a:pt x="89" y="27"/>
                    <a:pt x="89" y="27"/>
                  </a:cubicBezTo>
                  <a:cubicBezTo>
                    <a:pt x="87" y="27"/>
                    <a:pt x="87" y="27"/>
                    <a:pt x="87" y="27"/>
                  </a:cubicBezTo>
                  <a:cubicBezTo>
                    <a:pt x="78" y="27"/>
                    <a:pt x="69" y="27"/>
                    <a:pt x="69" y="27"/>
                  </a:cubicBezTo>
                  <a:cubicBezTo>
                    <a:pt x="53" y="44"/>
                    <a:pt x="53" y="44"/>
                    <a:pt x="53" y="44"/>
                  </a:cubicBezTo>
                  <a:cubicBezTo>
                    <a:pt x="36" y="27"/>
                    <a:pt x="36" y="27"/>
                    <a:pt x="36" y="27"/>
                  </a:cubicBezTo>
                  <a:cubicBezTo>
                    <a:pt x="36" y="27"/>
                    <a:pt x="26" y="27"/>
                    <a:pt x="16" y="27"/>
                  </a:cubicBezTo>
                  <a:cubicBezTo>
                    <a:pt x="5" y="27"/>
                    <a:pt x="0" y="26"/>
                    <a:pt x="0" y="35"/>
                  </a:cubicBezTo>
                  <a:cubicBezTo>
                    <a:pt x="0" y="44"/>
                    <a:pt x="0" y="127"/>
                    <a:pt x="0" y="135"/>
                  </a:cubicBezTo>
                  <a:cubicBezTo>
                    <a:pt x="0" y="144"/>
                    <a:pt x="0" y="148"/>
                    <a:pt x="5" y="148"/>
                  </a:cubicBezTo>
                  <a:cubicBezTo>
                    <a:pt x="10" y="148"/>
                    <a:pt x="17" y="148"/>
                    <a:pt x="17" y="148"/>
                  </a:cubicBezTo>
                  <a:cubicBezTo>
                    <a:pt x="17" y="148"/>
                    <a:pt x="17" y="226"/>
                    <a:pt x="17" y="234"/>
                  </a:cubicBezTo>
                  <a:cubicBezTo>
                    <a:pt x="17" y="246"/>
                    <a:pt x="19" y="249"/>
                    <a:pt x="39" y="249"/>
                  </a:cubicBezTo>
                  <a:cubicBezTo>
                    <a:pt x="51" y="249"/>
                    <a:pt x="53" y="241"/>
                    <a:pt x="53" y="237"/>
                  </a:cubicBezTo>
                  <a:cubicBezTo>
                    <a:pt x="54" y="247"/>
                    <a:pt x="58" y="248"/>
                    <a:pt x="71" y="248"/>
                  </a:cubicBezTo>
                  <a:cubicBezTo>
                    <a:pt x="81" y="248"/>
                    <a:pt x="89" y="249"/>
                    <a:pt x="89" y="238"/>
                  </a:cubicBezTo>
                  <a:cubicBezTo>
                    <a:pt x="89" y="230"/>
                    <a:pt x="89" y="199"/>
                    <a:pt x="89" y="176"/>
                  </a:cubicBezTo>
                  <a:cubicBezTo>
                    <a:pt x="89" y="160"/>
                    <a:pt x="89" y="147"/>
                    <a:pt x="89" y="147"/>
                  </a:cubicBezTo>
                  <a:cubicBezTo>
                    <a:pt x="89" y="59"/>
                    <a:pt x="89" y="59"/>
                    <a:pt x="89" y="59"/>
                  </a:cubicBezTo>
                  <a:cubicBezTo>
                    <a:pt x="160" y="59"/>
                    <a:pt x="160" y="59"/>
                    <a:pt x="160" y="59"/>
                  </a:cubicBezTo>
                  <a:cubicBezTo>
                    <a:pt x="160" y="87"/>
                    <a:pt x="160" y="87"/>
                    <a:pt x="160" y="87"/>
                  </a:cubicBezTo>
                  <a:cubicBezTo>
                    <a:pt x="162" y="87"/>
                    <a:pt x="163" y="87"/>
                    <a:pt x="164" y="85"/>
                  </a:cubicBezTo>
                  <a:cubicBezTo>
                    <a:pt x="202" y="48"/>
                    <a:pt x="202" y="48"/>
                    <a:pt x="202" y="48"/>
                  </a:cubicBezTo>
                  <a:cubicBezTo>
                    <a:pt x="204" y="46"/>
                    <a:pt x="204" y="42"/>
                    <a:pt x="202" y="40"/>
                  </a:cubicBezTo>
                  <a:close/>
                </a:path>
              </a:pathLst>
            </a:custGeom>
            <a:solidFill>
              <a:schemeClr val="bg1">
                <a:lumMod val="50000"/>
              </a:schemeClr>
            </a:solidFill>
            <a:ln w="12700" cap="flat" cmpd="sng">
              <a:solidFill>
                <a:srgbClr val="FFFFFF"/>
              </a:solidFill>
              <a:round/>
            </a:ln>
          </p:spPr>
          <p:txBody>
            <a:bodyPr/>
            <a:lstStyle/>
            <a:p>
              <a:endParaRPr lang="zh-CN" altLang="en-US">
                <a:cs typeface="+mn-ea"/>
              </a:endParaRPr>
            </a:p>
          </p:txBody>
        </p:sp>
      </p:grpSp>
      <p:grpSp>
        <p:nvGrpSpPr>
          <p:cNvPr id="43" name="Group 15"/>
          <p:cNvGrpSpPr/>
          <p:nvPr/>
        </p:nvGrpSpPr>
        <p:grpSpPr bwMode="auto">
          <a:xfrm>
            <a:off x="5634627" y="3360275"/>
            <a:ext cx="863488" cy="2616200"/>
            <a:chOff x="0" y="0"/>
            <a:chExt cx="408" cy="1238"/>
          </a:xfrm>
        </p:grpSpPr>
        <p:sp>
          <p:nvSpPr>
            <p:cNvPr id="44" name="Oval 16"/>
            <p:cNvSpPr>
              <a:spLocks noChangeArrowheads="1"/>
            </p:cNvSpPr>
            <p:nvPr/>
          </p:nvSpPr>
          <p:spPr bwMode="auto">
            <a:xfrm>
              <a:off x="19" y="0"/>
              <a:ext cx="366" cy="366"/>
            </a:xfrm>
            <a:prstGeom prst="ellipse">
              <a:avLst/>
            </a:prstGeom>
            <a:solidFill>
              <a:schemeClr val="accent1"/>
            </a:solidFill>
            <a:ln w="12700" cmpd="sng">
              <a:solidFill>
                <a:srgbClr val="FFFFFF"/>
              </a:solidFill>
              <a:round/>
            </a:ln>
          </p:spPr>
          <p:txBody>
            <a:bodyPr/>
            <a:lstStyle/>
            <a:p>
              <a:endParaRPr lang="zh-CN" altLang="en-US">
                <a:cs typeface="+mn-ea"/>
              </a:endParaRPr>
            </a:p>
          </p:txBody>
        </p:sp>
        <p:sp>
          <p:nvSpPr>
            <p:cNvPr id="45" name="Freeform 17"/>
            <p:cNvSpPr/>
            <p:nvPr/>
          </p:nvSpPr>
          <p:spPr bwMode="auto">
            <a:xfrm>
              <a:off x="0" y="389"/>
              <a:ext cx="408" cy="849"/>
            </a:xfrm>
            <a:custGeom>
              <a:avLst/>
              <a:gdLst>
                <a:gd name="T0" fmla="*/ 62 w 124"/>
                <a:gd name="T1" fmla="*/ 21 h 258"/>
                <a:gd name="T2" fmla="*/ 81 w 124"/>
                <a:gd name="T3" fmla="*/ 1 h 258"/>
                <a:gd name="T4" fmla="*/ 112 w 124"/>
                <a:gd name="T5" fmla="*/ 1 h 258"/>
                <a:gd name="T6" fmla="*/ 124 w 124"/>
                <a:gd name="T7" fmla="*/ 25 h 258"/>
                <a:gd name="T8" fmla="*/ 124 w 124"/>
                <a:gd name="T9" fmla="*/ 130 h 258"/>
                <a:gd name="T10" fmla="*/ 103 w 124"/>
                <a:gd name="T11" fmla="*/ 140 h 258"/>
                <a:gd name="T12" fmla="*/ 103 w 124"/>
                <a:gd name="T13" fmla="*/ 246 h 258"/>
                <a:gd name="T14" fmla="*/ 82 w 124"/>
                <a:gd name="T15" fmla="*/ 257 h 258"/>
                <a:gd name="T16" fmla="*/ 62 w 124"/>
                <a:gd name="T17" fmla="*/ 240 h 258"/>
                <a:gd name="T18" fmla="*/ 45 w 124"/>
                <a:gd name="T19" fmla="*/ 258 h 258"/>
                <a:gd name="T20" fmla="*/ 20 w 124"/>
                <a:gd name="T21" fmla="*/ 241 h 258"/>
                <a:gd name="T22" fmla="*/ 20 w 124"/>
                <a:gd name="T23" fmla="*/ 141 h 258"/>
                <a:gd name="T24" fmla="*/ 7 w 124"/>
                <a:gd name="T25" fmla="*/ 141 h 258"/>
                <a:gd name="T26" fmla="*/ 0 w 124"/>
                <a:gd name="T27" fmla="*/ 126 h 258"/>
                <a:gd name="T28" fmla="*/ 0 w 124"/>
                <a:gd name="T29" fmla="*/ 11 h 258"/>
                <a:gd name="T30" fmla="*/ 19 w 124"/>
                <a:gd name="T31" fmla="*/ 1 h 258"/>
                <a:gd name="T32" fmla="*/ 42 w 124"/>
                <a:gd name="T33" fmla="*/ 1 h 258"/>
                <a:gd name="T34" fmla="*/ 62 w 124"/>
                <a:gd name="T35" fmla="*/ 2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 h="258">
                  <a:moveTo>
                    <a:pt x="62" y="21"/>
                  </a:moveTo>
                  <a:cubicBezTo>
                    <a:pt x="81" y="1"/>
                    <a:pt x="81" y="1"/>
                    <a:pt x="81" y="1"/>
                  </a:cubicBezTo>
                  <a:cubicBezTo>
                    <a:pt x="81" y="1"/>
                    <a:pt x="101" y="1"/>
                    <a:pt x="112" y="1"/>
                  </a:cubicBezTo>
                  <a:cubicBezTo>
                    <a:pt x="124" y="1"/>
                    <a:pt x="124" y="2"/>
                    <a:pt x="124" y="25"/>
                  </a:cubicBezTo>
                  <a:cubicBezTo>
                    <a:pt x="124" y="48"/>
                    <a:pt x="124" y="120"/>
                    <a:pt x="124" y="130"/>
                  </a:cubicBezTo>
                  <a:cubicBezTo>
                    <a:pt x="124" y="141"/>
                    <a:pt x="119" y="140"/>
                    <a:pt x="103" y="140"/>
                  </a:cubicBezTo>
                  <a:cubicBezTo>
                    <a:pt x="103" y="140"/>
                    <a:pt x="103" y="230"/>
                    <a:pt x="103" y="246"/>
                  </a:cubicBezTo>
                  <a:cubicBezTo>
                    <a:pt x="103" y="258"/>
                    <a:pt x="95" y="257"/>
                    <a:pt x="82" y="257"/>
                  </a:cubicBezTo>
                  <a:cubicBezTo>
                    <a:pt x="67" y="257"/>
                    <a:pt x="62" y="256"/>
                    <a:pt x="62" y="240"/>
                  </a:cubicBezTo>
                  <a:cubicBezTo>
                    <a:pt x="62" y="240"/>
                    <a:pt x="65" y="258"/>
                    <a:pt x="45" y="258"/>
                  </a:cubicBezTo>
                  <a:cubicBezTo>
                    <a:pt x="23" y="258"/>
                    <a:pt x="20" y="255"/>
                    <a:pt x="20" y="241"/>
                  </a:cubicBezTo>
                  <a:cubicBezTo>
                    <a:pt x="20" y="231"/>
                    <a:pt x="20" y="141"/>
                    <a:pt x="20" y="141"/>
                  </a:cubicBezTo>
                  <a:cubicBezTo>
                    <a:pt x="20" y="141"/>
                    <a:pt x="12" y="141"/>
                    <a:pt x="7" y="141"/>
                  </a:cubicBezTo>
                  <a:cubicBezTo>
                    <a:pt x="0" y="141"/>
                    <a:pt x="0" y="137"/>
                    <a:pt x="0" y="126"/>
                  </a:cubicBezTo>
                  <a:cubicBezTo>
                    <a:pt x="0" y="117"/>
                    <a:pt x="0" y="21"/>
                    <a:pt x="0" y="11"/>
                  </a:cubicBezTo>
                  <a:cubicBezTo>
                    <a:pt x="0" y="0"/>
                    <a:pt x="7" y="1"/>
                    <a:pt x="19" y="1"/>
                  </a:cubicBezTo>
                  <a:cubicBezTo>
                    <a:pt x="31" y="1"/>
                    <a:pt x="42" y="1"/>
                    <a:pt x="42" y="1"/>
                  </a:cubicBezTo>
                  <a:lnTo>
                    <a:pt x="62" y="21"/>
                  </a:lnTo>
                  <a:close/>
                </a:path>
              </a:pathLst>
            </a:custGeom>
            <a:solidFill>
              <a:schemeClr val="accent1"/>
            </a:solidFill>
            <a:ln w="12700" cap="flat" cmpd="sng">
              <a:solidFill>
                <a:srgbClr val="FFFFFF"/>
              </a:solidFill>
              <a:round/>
            </a:ln>
          </p:spPr>
          <p:txBody>
            <a:bodyPr/>
            <a:lstStyle/>
            <a:p>
              <a:endParaRPr lang="zh-CN" altLang="en-US">
                <a:cs typeface="+mn-ea"/>
              </a:endParaRPr>
            </a:p>
          </p:txBody>
        </p:sp>
      </p:grpSp>
      <p:sp>
        <p:nvSpPr>
          <p:cNvPr id="46" name="Rectangle 18"/>
          <p:cNvSpPr>
            <a:spLocks noChangeArrowheads="1"/>
          </p:cNvSpPr>
          <p:nvPr/>
        </p:nvSpPr>
        <p:spPr bwMode="auto">
          <a:xfrm>
            <a:off x="5969018"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1</a:t>
            </a:r>
            <a:endParaRPr lang="en-US" altLang="zh-CN">
              <a:cs typeface="+mn-ea"/>
            </a:endParaRPr>
          </a:p>
        </p:txBody>
      </p:sp>
      <p:sp>
        <p:nvSpPr>
          <p:cNvPr id="47" name="Rectangle 19"/>
          <p:cNvSpPr>
            <a:spLocks noChangeArrowheads="1"/>
          </p:cNvSpPr>
          <p:nvPr/>
        </p:nvSpPr>
        <p:spPr bwMode="auto">
          <a:xfrm>
            <a:off x="5234631"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2</a:t>
            </a:r>
            <a:endParaRPr lang="en-US" altLang="zh-CN">
              <a:cs typeface="+mn-ea"/>
            </a:endParaRPr>
          </a:p>
        </p:txBody>
      </p:sp>
      <p:sp>
        <p:nvSpPr>
          <p:cNvPr id="48" name="Rectangle 20"/>
          <p:cNvSpPr>
            <a:spLocks noChangeArrowheads="1"/>
          </p:cNvSpPr>
          <p:nvPr/>
        </p:nvSpPr>
        <p:spPr bwMode="auto">
          <a:xfrm>
            <a:off x="4603946" y="3343341"/>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4</a:t>
            </a:r>
            <a:endParaRPr lang="en-US" altLang="zh-CN">
              <a:cs typeface="+mn-ea"/>
            </a:endParaRPr>
          </a:p>
        </p:txBody>
      </p:sp>
      <p:sp>
        <p:nvSpPr>
          <p:cNvPr id="49" name="Rectangle 21"/>
          <p:cNvSpPr>
            <a:spLocks noChangeArrowheads="1"/>
          </p:cNvSpPr>
          <p:nvPr/>
        </p:nvSpPr>
        <p:spPr bwMode="auto">
          <a:xfrm>
            <a:off x="7315042" y="3343341"/>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5</a:t>
            </a:r>
            <a:endParaRPr lang="en-US" altLang="zh-CN">
              <a:cs typeface="+mn-ea"/>
            </a:endParaRPr>
          </a:p>
        </p:txBody>
      </p:sp>
      <p:sp>
        <p:nvSpPr>
          <p:cNvPr id="50" name="Rectangle 22"/>
          <p:cNvSpPr>
            <a:spLocks noChangeArrowheads="1"/>
          </p:cNvSpPr>
          <p:nvPr/>
        </p:nvSpPr>
        <p:spPr bwMode="auto">
          <a:xfrm>
            <a:off x="6705522"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3</a:t>
            </a:r>
            <a:endParaRPr lang="en-US" altLang="zh-CN">
              <a:cs typeface="+mn-ea"/>
            </a:endParaRPr>
          </a:p>
        </p:txBody>
      </p:sp>
      <p:sp>
        <p:nvSpPr>
          <p:cNvPr id="51" name="Text Box 38"/>
          <p:cNvSpPr txBox="1">
            <a:spLocks noChangeArrowheads="1"/>
          </p:cNvSpPr>
          <p:nvPr/>
        </p:nvSpPr>
        <p:spPr bwMode="auto">
          <a:xfrm>
            <a:off x="8262321" y="2276541"/>
            <a:ext cx="3417584" cy="1157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itchFamily="2" charset="-122"/>
              </a:defRPr>
            </a:lvl1pPr>
            <a:lvl2pPr marL="742950" indent="-285750">
              <a:defRPr>
                <a:solidFill>
                  <a:schemeClr val="tx1"/>
                </a:solidFill>
                <a:latin typeface="Arial" panose="020B0604020202020204" pitchFamily="34" charset="0"/>
                <a:ea typeface="宋体" pitchFamily="2" charset="-122"/>
              </a:defRPr>
            </a:lvl2pPr>
            <a:lvl3pPr marL="1143000" indent="-228600">
              <a:defRPr>
                <a:solidFill>
                  <a:schemeClr val="tx1"/>
                </a:solidFill>
                <a:latin typeface="Arial" panose="020B0604020202020204" pitchFamily="34" charset="0"/>
                <a:ea typeface="宋体" pitchFamily="2" charset="-122"/>
              </a:defRPr>
            </a:lvl3pPr>
            <a:lvl4pPr marL="1600200" indent="-228600">
              <a:defRPr>
                <a:solidFill>
                  <a:schemeClr val="tx1"/>
                </a:solidFill>
                <a:latin typeface="Arial" panose="020B0604020202020204" pitchFamily="34" charset="0"/>
                <a:ea typeface="宋体" pitchFamily="2" charset="-122"/>
              </a:defRPr>
            </a:lvl4pPr>
            <a:lvl5pPr marL="2057400" indent="-228600">
              <a:defRPr>
                <a:solidFill>
                  <a:schemeClr val="tx1"/>
                </a:solidFill>
                <a:latin typeface="Arial" panose="020B0604020202020204" pitchFamily="34" charset="0"/>
                <a:ea typeface="宋体"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lnSpc>
                <a:spcPct val="120000"/>
              </a:lnSpc>
            </a:pPr>
            <a:r>
              <a:rPr lang="en-US" altLang="zh-CN" sz="1600" b="1">
                <a:solidFill>
                  <a:schemeClr val="bg1">
                    <a:lumMod val="50000"/>
                  </a:schemeClr>
                </a:solidFill>
                <a:ea typeface="+mn-ea"/>
                <a:cs typeface="+mn-ea"/>
              </a:rPr>
              <a:t>5.</a:t>
            </a:r>
            <a:r>
              <a:rPr lang="zh-CN" altLang="en-US" sz="1600" b="1">
                <a:solidFill>
                  <a:schemeClr val="bg1">
                    <a:lumMod val="50000"/>
                  </a:schemeClr>
                </a:solidFill>
                <a:ea typeface="+mn-ea"/>
                <a:cs typeface="+mn-ea"/>
              </a:rPr>
              <a:t>单击添加标题文本</a:t>
            </a:r>
            <a:endParaRPr lang="zh-CN" altLang="en-US" sz="1600" b="1">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p:txBody>
      </p:sp>
      <p:sp>
        <p:nvSpPr>
          <p:cNvPr id="52" name="Text Box 38"/>
          <p:cNvSpPr txBox="1">
            <a:spLocks noChangeArrowheads="1"/>
          </p:cNvSpPr>
          <p:nvPr/>
        </p:nvSpPr>
        <p:spPr bwMode="auto">
          <a:xfrm>
            <a:off x="8262321" y="4115925"/>
            <a:ext cx="3417584" cy="1157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itchFamily="2" charset="-122"/>
              </a:defRPr>
            </a:lvl1pPr>
            <a:lvl2pPr marL="742950" indent="-285750">
              <a:defRPr>
                <a:solidFill>
                  <a:schemeClr val="tx1"/>
                </a:solidFill>
                <a:latin typeface="Arial" panose="020B0604020202020204" pitchFamily="34" charset="0"/>
                <a:ea typeface="宋体" pitchFamily="2" charset="-122"/>
              </a:defRPr>
            </a:lvl2pPr>
            <a:lvl3pPr marL="1143000" indent="-228600">
              <a:defRPr>
                <a:solidFill>
                  <a:schemeClr val="tx1"/>
                </a:solidFill>
                <a:latin typeface="Arial" panose="020B0604020202020204" pitchFamily="34" charset="0"/>
                <a:ea typeface="宋体" pitchFamily="2" charset="-122"/>
              </a:defRPr>
            </a:lvl3pPr>
            <a:lvl4pPr marL="1600200" indent="-228600">
              <a:defRPr>
                <a:solidFill>
                  <a:schemeClr val="tx1"/>
                </a:solidFill>
                <a:latin typeface="Arial" panose="020B0604020202020204" pitchFamily="34" charset="0"/>
                <a:ea typeface="宋体" pitchFamily="2" charset="-122"/>
              </a:defRPr>
            </a:lvl4pPr>
            <a:lvl5pPr marL="2057400" indent="-228600">
              <a:defRPr>
                <a:solidFill>
                  <a:schemeClr val="tx1"/>
                </a:solidFill>
                <a:latin typeface="Arial" panose="020B0604020202020204" pitchFamily="34" charset="0"/>
                <a:ea typeface="宋体"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lnSpc>
                <a:spcPct val="120000"/>
              </a:lnSpc>
            </a:pPr>
            <a:r>
              <a:rPr lang="en-US" altLang="zh-CN" sz="1600" b="1">
                <a:solidFill>
                  <a:schemeClr val="bg1">
                    <a:lumMod val="50000"/>
                  </a:schemeClr>
                </a:solidFill>
                <a:ea typeface="+mn-ea"/>
                <a:cs typeface="+mn-ea"/>
              </a:rPr>
              <a:t>3.</a:t>
            </a:r>
            <a:r>
              <a:rPr lang="zh-CN" altLang="en-US" sz="1600" b="1">
                <a:solidFill>
                  <a:schemeClr val="bg1">
                    <a:lumMod val="50000"/>
                  </a:schemeClr>
                </a:solidFill>
                <a:ea typeface="+mn-ea"/>
                <a:cs typeface="+mn-ea"/>
              </a:rPr>
              <a:t>单击添加标题文本</a:t>
            </a:r>
            <a:endParaRPr lang="zh-CN" altLang="en-US" sz="1600" b="1">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p:txBody>
      </p:sp>
      <p:sp>
        <p:nvSpPr>
          <p:cNvPr id="53" name="Text Box 38"/>
          <p:cNvSpPr txBox="1">
            <a:spLocks noChangeArrowheads="1"/>
          </p:cNvSpPr>
          <p:nvPr/>
        </p:nvSpPr>
        <p:spPr bwMode="auto">
          <a:xfrm>
            <a:off x="553173" y="2276541"/>
            <a:ext cx="3386226"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itchFamily="2" charset="-122"/>
              </a:defRPr>
            </a:lvl1pPr>
            <a:lvl2pPr marL="742950" indent="-285750">
              <a:defRPr>
                <a:solidFill>
                  <a:schemeClr val="tx1"/>
                </a:solidFill>
                <a:latin typeface="Arial" panose="020B0604020202020204" pitchFamily="34" charset="0"/>
                <a:ea typeface="宋体" pitchFamily="2" charset="-122"/>
              </a:defRPr>
            </a:lvl2pPr>
            <a:lvl3pPr marL="1143000" indent="-228600">
              <a:defRPr>
                <a:solidFill>
                  <a:schemeClr val="tx1"/>
                </a:solidFill>
                <a:latin typeface="Arial" panose="020B0604020202020204" pitchFamily="34" charset="0"/>
                <a:ea typeface="宋体" pitchFamily="2" charset="-122"/>
              </a:defRPr>
            </a:lvl3pPr>
            <a:lvl4pPr marL="1600200" indent="-228600">
              <a:defRPr>
                <a:solidFill>
                  <a:schemeClr val="tx1"/>
                </a:solidFill>
                <a:latin typeface="Arial" panose="020B0604020202020204" pitchFamily="34" charset="0"/>
                <a:ea typeface="宋体" pitchFamily="2" charset="-122"/>
              </a:defRPr>
            </a:lvl4pPr>
            <a:lvl5pPr marL="2057400" indent="-228600">
              <a:defRPr>
                <a:solidFill>
                  <a:schemeClr val="tx1"/>
                </a:solidFill>
                <a:latin typeface="Arial" panose="020B0604020202020204" pitchFamily="34" charset="0"/>
                <a:ea typeface="宋体"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lnSpc>
                <a:spcPct val="120000"/>
              </a:lnSpc>
            </a:pPr>
            <a:r>
              <a:rPr lang="en-US" altLang="zh-CN" sz="1600" b="1" dirty="0">
                <a:solidFill>
                  <a:schemeClr val="bg1">
                    <a:lumMod val="50000"/>
                  </a:schemeClr>
                </a:solidFill>
                <a:ea typeface="+mn-ea"/>
                <a:cs typeface="+mn-ea"/>
              </a:rPr>
              <a:t>4.</a:t>
            </a:r>
            <a:r>
              <a:rPr lang="zh-CN" altLang="en-US" sz="1600" b="1" dirty="0">
                <a:solidFill>
                  <a:schemeClr val="bg1">
                    <a:lumMod val="50000"/>
                  </a:schemeClr>
                </a:solidFill>
                <a:ea typeface="+mn-ea"/>
                <a:cs typeface="+mn-ea"/>
              </a:rPr>
              <a:t>单击添加标题文本</a:t>
            </a:r>
            <a:endParaRPr lang="zh-CN" altLang="en-US" sz="1600" b="1" dirty="0">
              <a:solidFill>
                <a:schemeClr val="bg1">
                  <a:lumMod val="50000"/>
                </a:schemeClr>
              </a:solidFill>
              <a:ea typeface="+mn-ea"/>
              <a:cs typeface="+mn-ea"/>
            </a:endParaRPr>
          </a:p>
          <a:p>
            <a:pPr algn="ctr">
              <a:lnSpc>
                <a:spcPct val="120000"/>
              </a:lnSpc>
            </a:pPr>
            <a:r>
              <a:rPr lang="zh-CN" altLang="en-US" sz="1300" dirty="0">
                <a:solidFill>
                  <a:schemeClr val="bg1">
                    <a:lumMod val="50000"/>
                  </a:schemeClr>
                </a:solidFill>
                <a:ea typeface="+mn-ea"/>
                <a:cs typeface="+mn-ea"/>
              </a:rPr>
              <a:t>单击添加文本 单击添加文本 单击添加文本</a:t>
            </a:r>
            <a:endParaRPr lang="zh-CN" altLang="en-US" sz="1300" dirty="0">
              <a:solidFill>
                <a:schemeClr val="bg1">
                  <a:lumMod val="50000"/>
                </a:schemeClr>
              </a:solidFill>
              <a:ea typeface="+mn-ea"/>
              <a:cs typeface="+mn-ea"/>
            </a:endParaRPr>
          </a:p>
          <a:p>
            <a:pPr algn="ctr">
              <a:lnSpc>
                <a:spcPct val="120000"/>
              </a:lnSpc>
            </a:pPr>
            <a:r>
              <a:rPr lang="zh-CN" altLang="en-US" sz="1300" dirty="0">
                <a:solidFill>
                  <a:schemeClr val="bg1">
                    <a:lumMod val="50000"/>
                  </a:schemeClr>
                </a:solidFill>
                <a:ea typeface="+mn-ea"/>
                <a:cs typeface="+mn-ea"/>
              </a:rPr>
              <a:t>单击添加文本 单击添加文本 单击添加文本</a:t>
            </a:r>
            <a:endParaRPr lang="zh-CN" altLang="en-US" sz="1300" dirty="0">
              <a:solidFill>
                <a:schemeClr val="bg1">
                  <a:lumMod val="50000"/>
                </a:schemeClr>
              </a:solidFill>
              <a:ea typeface="+mn-ea"/>
              <a:cs typeface="+mn-ea"/>
            </a:endParaRPr>
          </a:p>
          <a:p>
            <a:pPr algn="ctr">
              <a:lnSpc>
                <a:spcPct val="120000"/>
              </a:lnSpc>
            </a:pPr>
            <a:r>
              <a:rPr lang="zh-CN" altLang="en-US" sz="1300" dirty="0">
                <a:solidFill>
                  <a:schemeClr val="bg1">
                    <a:lumMod val="50000"/>
                  </a:schemeClr>
                </a:solidFill>
                <a:ea typeface="+mn-ea"/>
                <a:cs typeface="+mn-ea"/>
              </a:rPr>
              <a:t>单击添加文本 单击添加文本 单击添加文本</a:t>
            </a:r>
            <a:endParaRPr lang="zh-CN" altLang="en-US" sz="1300" dirty="0">
              <a:solidFill>
                <a:schemeClr val="bg1">
                  <a:lumMod val="50000"/>
                </a:schemeClr>
              </a:solidFill>
              <a:ea typeface="+mn-ea"/>
              <a:cs typeface="+mn-ea"/>
            </a:endParaRPr>
          </a:p>
        </p:txBody>
      </p:sp>
      <p:sp>
        <p:nvSpPr>
          <p:cNvPr id="54" name="Text Box 38"/>
          <p:cNvSpPr txBox="1">
            <a:spLocks noChangeArrowheads="1"/>
          </p:cNvSpPr>
          <p:nvPr/>
        </p:nvSpPr>
        <p:spPr bwMode="auto">
          <a:xfrm>
            <a:off x="537494" y="4115925"/>
            <a:ext cx="3417584" cy="1157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itchFamily="2" charset="-122"/>
              </a:defRPr>
            </a:lvl1pPr>
            <a:lvl2pPr marL="742950" indent="-285750">
              <a:defRPr>
                <a:solidFill>
                  <a:schemeClr val="tx1"/>
                </a:solidFill>
                <a:latin typeface="Arial" panose="020B0604020202020204" pitchFamily="34" charset="0"/>
                <a:ea typeface="宋体" pitchFamily="2" charset="-122"/>
              </a:defRPr>
            </a:lvl2pPr>
            <a:lvl3pPr marL="1143000" indent="-228600">
              <a:defRPr>
                <a:solidFill>
                  <a:schemeClr val="tx1"/>
                </a:solidFill>
                <a:latin typeface="Arial" panose="020B0604020202020204" pitchFamily="34" charset="0"/>
                <a:ea typeface="宋体" pitchFamily="2" charset="-122"/>
              </a:defRPr>
            </a:lvl3pPr>
            <a:lvl4pPr marL="1600200" indent="-228600">
              <a:defRPr>
                <a:solidFill>
                  <a:schemeClr val="tx1"/>
                </a:solidFill>
                <a:latin typeface="Arial" panose="020B0604020202020204" pitchFamily="34" charset="0"/>
                <a:ea typeface="宋体" pitchFamily="2" charset="-122"/>
              </a:defRPr>
            </a:lvl4pPr>
            <a:lvl5pPr marL="2057400" indent="-228600">
              <a:defRPr>
                <a:solidFill>
                  <a:schemeClr val="tx1"/>
                </a:solidFill>
                <a:latin typeface="Arial" panose="020B0604020202020204" pitchFamily="34" charset="0"/>
                <a:ea typeface="宋体"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lnSpc>
                <a:spcPct val="120000"/>
              </a:lnSpc>
            </a:pPr>
            <a:r>
              <a:rPr lang="en-US" altLang="zh-CN" sz="1600" b="1">
                <a:solidFill>
                  <a:schemeClr val="bg1">
                    <a:lumMod val="50000"/>
                  </a:schemeClr>
                </a:solidFill>
                <a:ea typeface="+mn-ea"/>
                <a:cs typeface="+mn-ea"/>
              </a:rPr>
              <a:t>2.</a:t>
            </a:r>
            <a:r>
              <a:rPr lang="zh-CN" altLang="en-US" sz="1600" b="1">
                <a:solidFill>
                  <a:schemeClr val="bg1">
                    <a:lumMod val="50000"/>
                  </a:schemeClr>
                </a:solidFill>
                <a:ea typeface="+mn-ea"/>
                <a:cs typeface="+mn-ea"/>
              </a:rPr>
              <a:t>单击添加标题文本</a:t>
            </a:r>
            <a:endParaRPr lang="zh-CN" altLang="en-US" sz="1600" b="1">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p:txBody>
      </p:sp>
      <p:sp>
        <p:nvSpPr>
          <p:cNvPr id="55" name="Text Box 38"/>
          <p:cNvSpPr txBox="1">
            <a:spLocks noChangeArrowheads="1"/>
          </p:cNvSpPr>
          <p:nvPr/>
        </p:nvSpPr>
        <p:spPr bwMode="auto">
          <a:xfrm>
            <a:off x="4361812" y="1700808"/>
            <a:ext cx="3417584" cy="1157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itchFamily="2" charset="-122"/>
              </a:defRPr>
            </a:lvl1pPr>
            <a:lvl2pPr marL="742950" indent="-285750">
              <a:defRPr>
                <a:solidFill>
                  <a:schemeClr val="tx1"/>
                </a:solidFill>
                <a:latin typeface="Arial" panose="020B0604020202020204" pitchFamily="34" charset="0"/>
                <a:ea typeface="宋体" pitchFamily="2" charset="-122"/>
              </a:defRPr>
            </a:lvl2pPr>
            <a:lvl3pPr marL="1143000" indent="-228600">
              <a:defRPr>
                <a:solidFill>
                  <a:schemeClr val="tx1"/>
                </a:solidFill>
                <a:latin typeface="Arial" panose="020B0604020202020204" pitchFamily="34" charset="0"/>
                <a:ea typeface="宋体" pitchFamily="2" charset="-122"/>
              </a:defRPr>
            </a:lvl3pPr>
            <a:lvl4pPr marL="1600200" indent="-228600">
              <a:defRPr>
                <a:solidFill>
                  <a:schemeClr val="tx1"/>
                </a:solidFill>
                <a:latin typeface="Arial" panose="020B0604020202020204" pitchFamily="34" charset="0"/>
                <a:ea typeface="宋体" pitchFamily="2" charset="-122"/>
              </a:defRPr>
            </a:lvl4pPr>
            <a:lvl5pPr marL="2057400" indent="-228600">
              <a:defRPr>
                <a:solidFill>
                  <a:schemeClr val="tx1"/>
                </a:solidFill>
                <a:latin typeface="Arial" panose="020B0604020202020204" pitchFamily="34" charset="0"/>
                <a:ea typeface="宋体"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lnSpc>
                <a:spcPct val="120000"/>
              </a:lnSpc>
            </a:pPr>
            <a:r>
              <a:rPr lang="en-US" altLang="zh-CN" sz="1600" b="1">
                <a:solidFill>
                  <a:schemeClr val="bg1">
                    <a:lumMod val="50000"/>
                  </a:schemeClr>
                </a:solidFill>
                <a:ea typeface="+mn-ea"/>
                <a:cs typeface="+mn-ea"/>
              </a:rPr>
              <a:t>1.</a:t>
            </a:r>
            <a:r>
              <a:rPr lang="zh-CN" altLang="en-US" sz="1600" b="1">
                <a:solidFill>
                  <a:schemeClr val="bg1">
                    <a:lumMod val="50000"/>
                  </a:schemeClr>
                </a:solidFill>
                <a:ea typeface="+mn-ea"/>
                <a:cs typeface="+mn-ea"/>
              </a:rPr>
              <a:t>单击添加标题文本</a:t>
            </a:r>
            <a:endParaRPr lang="zh-CN" altLang="en-US" sz="1600" b="1">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a:p>
            <a:pPr algn="ctr">
              <a:lnSpc>
                <a:spcPct val="120000"/>
              </a:lnSpc>
            </a:pPr>
            <a:r>
              <a:rPr lang="zh-CN" altLang="en-US" sz="1300">
                <a:solidFill>
                  <a:schemeClr val="bg1">
                    <a:lumMod val="50000"/>
                  </a:schemeClr>
                </a:solidFill>
                <a:ea typeface="+mn-ea"/>
                <a:cs typeface="+mn-ea"/>
              </a:rPr>
              <a:t>单击添加文本 单击添加文本 单击添加文本</a:t>
            </a:r>
            <a:endParaRPr lang="zh-CN" altLang="en-US" sz="1300">
              <a:solidFill>
                <a:schemeClr val="bg1">
                  <a:lumMod val="50000"/>
                </a:schemeClr>
              </a:solidFill>
              <a:ea typeface="+mn-ea"/>
              <a:cs typeface="+mn-ea"/>
            </a:endParaRPr>
          </a:p>
        </p:txBody>
      </p:sp>
      <p:sp>
        <p:nvSpPr>
          <p:cNvPr id="2" name="标题 1"/>
          <p:cNvSpPr>
            <a:spLocks noGrp="1"/>
          </p:cNvSpPr>
          <p:nvPr>
            <p:ph type="title"/>
          </p:nvPr>
        </p:nvSpPr>
        <p:spPr/>
        <p:txBody>
          <a:bodyPr>
            <a:normAutofit/>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anim calcmode="lin" valueType="num">
                                      <p:cBhvr>
                                        <p:cTn id="8" dur="500" fill="hold"/>
                                        <p:tgtEl>
                                          <p:spTgt spid="43"/>
                                        </p:tgtEl>
                                        <p:attrNameLst>
                                          <p:attrName>ppt_x</p:attrName>
                                        </p:attrNameLst>
                                      </p:cBhvr>
                                      <p:tavLst>
                                        <p:tav tm="0">
                                          <p:val>
                                            <p:strVal val="#ppt_x"/>
                                          </p:val>
                                        </p:tav>
                                        <p:tav tm="100000">
                                          <p:val>
                                            <p:strVal val="#ppt_x"/>
                                          </p:val>
                                        </p:tav>
                                      </p:tavLst>
                                    </p:anim>
                                    <p:anim calcmode="lin" valueType="num">
                                      <p:cBhvr>
                                        <p:cTn id="9" dur="500" fill="hold"/>
                                        <p:tgtEl>
                                          <p:spTgt spid="43"/>
                                        </p:tgtEl>
                                        <p:attrNameLst>
                                          <p:attrName>ppt_y</p:attrName>
                                        </p:attrNameLst>
                                      </p:cBhvr>
                                      <p:tavLst>
                                        <p:tav tm="0">
                                          <p:val>
                                            <p:strVal val="#ppt_y-.1"/>
                                          </p:val>
                                        </p:tav>
                                        <p:tav tm="100000">
                                          <p:val>
                                            <p:strVal val="#ppt_y"/>
                                          </p:val>
                                        </p:tav>
                                      </p:tavLst>
                                    </p:anim>
                                  </p:childTnLst>
                                </p:cTn>
                              </p:par>
                              <p:par>
                                <p:cTn id="10" presetID="23" presetClass="entr" presetSubtype="16" fill="hold" grpId="0" nodeType="withEffect">
                                  <p:stCondLst>
                                    <p:cond delay="500"/>
                                  </p:stCondLst>
                                  <p:childTnLst>
                                    <p:set>
                                      <p:cBhvr>
                                        <p:cTn id="11" dur="1" fill="hold">
                                          <p:stCondLst>
                                            <p:cond delay="0"/>
                                          </p:stCondLst>
                                        </p:cTn>
                                        <p:tgtEl>
                                          <p:spTgt spid="46"/>
                                        </p:tgtEl>
                                        <p:attrNameLst>
                                          <p:attrName>style.visibility</p:attrName>
                                        </p:attrNameLst>
                                      </p:cBhvr>
                                      <p:to>
                                        <p:strVal val="visible"/>
                                      </p:to>
                                    </p:set>
                                    <p:anim calcmode="lin" valueType="num">
                                      <p:cBhvr>
                                        <p:cTn id="12" dur="500" fill="hold"/>
                                        <p:tgtEl>
                                          <p:spTgt spid="46"/>
                                        </p:tgtEl>
                                        <p:attrNameLst>
                                          <p:attrName>ppt_w</p:attrName>
                                        </p:attrNameLst>
                                      </p:cBhvr>
                                      <p:tavLst>
                                        <p:tav tm="0">
                                          <p:val>
                                            <p:fltVal val="0"/>
                                          </p:val>
                                        </p:tav>
                                        <p:tav tm="100000">
                                          <p:val>
                                            <p:strVal val="#ppt_w"/>
                                          </p:val>
                                        </p:tav>
                                      </p:tavLst>
                                    </p:anim>
                                    <p:anim calcmode="lin" valueType="num">
                                      <p:cBhvr>
                                        <p:cTn id="13" dur="500" fill="hold"/>
                                        <p:tgtEl>
                                          <p:spTgt spid="46"/>
                                        </p:tgtEl>
                                        <p:attrNameLst>
                                          <p:attrName>ppt_h</p:attrName>
                                        </p:attrNameLst>
                                      </p:cBhvr>
                                      <p:tavLst>
                                        <p:tav tm="0">
                                          <p:val>
                                            <p:fltVal val="0"/>
                                          </p:val>
                                        </p:tav>
                                        <p:tav tm="100000">
                                          <p:val>
                                            <p:strVal val="#ppt_h"/>
                                          </p:val>
                                        </p:tav>
                                      </p:tavLst>
                                    </p:anim>
                                  </p:childTnLst>
                                </p:cTn>
                              </p:par>
                              <p:par>
                                <p:cTn id="14" presetID="12" presetClass="entr" presetSubtype="4" fill="hold" grpId="0" nodeType="withEffect">
                                  <p:stCondLst>
                                    <p:cond delay="500"/>
                                  </p:stCondLst>
                                  <p:childTnLst>
                                    <p:set>
                                      <p:cBhvr>
                                        <p:cTn id="15" dur="1" fill="hold">
                                          <p:stCondLst>
                                            <p:cond delay="0"/>
                                          </p:stCondLst>
                                        </p:cTn>
                                        <p:tgtEl>
                                          <p:spTgt spid="55"/>
                                        </p:tgtEl>
                                        <p:attrNameLst>
                                          <p:attrName>style.visibility</p:attrName>
                                        </p:attrNameLst>
                                      </p:cBhvr>
                                      <p:to>
                                        <p:strVal val="visible"/>
                                      </p:to>
                                    </p:set>
                                    <p:animEffect transition="in" filter="slide(fromBottom)">
                                      <p:cBhvr>
                                        <p:cTn id="16" dur="500"/>
                                        <p:tgtEl>
                                          <p:spTgt spid="55"/>
                                        </p:tgtEl>
                                      </p:cBhvr>
                                    </p:animEffect>
                                  </p:childTnLst>
                                </p:cTn>
                              </p:par>
                              <p:par>
                                <p:cTn id="17" presetID="47" presetClass="entr" presetSubtype="0" fill="hold" nodeType="withEffect">
                                  <p:stCondLst>
                                    <p:cond delay="10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anim calcmode="lin" valueType="num">
                                      <p:cBhvr>
                                        <p:cTn id="20" dur="500" fill="hold"/>
                                        <p:tgtEl>
                                          <p:spTgt spid="37"/>
                                        </p:tgtEl>
                                        <p:attrNameLst>
                                          <p:attrName>ppt_x</p:attrName>
                                        </p:attrNameLst>
                                      </p:cBhvr>
                                      <p:tavLst>
                                        <p:tav tm="0">
                                          <p:val>
                                            <p:strVal val="#ppt_x"/>
                                          </p:val>
                                        </p:tav>
                                        <p:tav tm="100000">
                                          <p:val>
                                            <p:strVal val="#ppt_x"/>
                                          </p:val>
                                        </p:tav>
                                      </p:tavLst>
                                    </p:anim>
                                    <p:anim calcmode="lin" valueType="num">
                                      <p:cBhvr>
                                        <p:cTn id="21" dur="500" fill="hold"/>
                                        <p:tgtEl>
                                          <p:spTgt spid="37"/>
                                        </p:tgtEl>
                                        <p:attrNameLst>
                                          <p:attrName>ppt_y</p:attrName>
                                        </p:attrNameLst>
                                      </p:cBhvr>
                                      <p:tavLst>
                                        <p:tav tm="0">
                                          <p:val>
                                            <p:strVal val="#ppt_y-.1"/>
                                          </p:val>
                                        </p:tav>
                                        <p:tav tm="100000">
                                          <p:val>
                                            <p:strVal val="#ppt_y"/>
                                          </p:val>
                                        </p:tav>
                                      </p:tavLst>
                                    </p:anim>
                                  </p:childTnLst>
                                </p:cTn>
                              </p:par>
                              <p:par>
                                <p:cTn id="22" presetID="23" presetClass="entr" presetSubtype="16" fill="hold" grpId="0" nodeType="withEffect">
                                  <p:stCondLst>
                                    <p:cond delay="600"/>
                                  </p:stCondLst>
                                  <p:childTnLst>
                                    <p:set>
                                      <p:cBhvr>
                                        <p:cTn id="23" dur="1" fill="hold">
                                          <p:stCondLst>
                                            <p:cond delay="0"/>
                                          </p:stCondLst>
                                        </p:cTn>
                                        <p:tgtEl>
                                          <p:spTgt spid="47"/>
                                        </p:tgtEl>
                                        <p:attrNameLst>
                                          <p:attrName>style.visibility</p:attrName>
                                        </p:attrNameLst>
                                      </p:cBhvr>
                                      <p:to>
                                        <p:strVal val="visible"/>
                                      </p:to>
                                    </p:set>
                                    <p:anim calcmode="lin" valueType="num">
                                      <p:cBhvr>
                                        <p:cTn id="24" dur="500" fill="hold"/>
                                        <p:tgtEl>
                                          <p:spTgt spid="47"/>
                                        </p:tgtEl>
                                        <p:attrNameLst>
                                          <p:attrName>ppt_w</p:attrName>
                                        </p:attrNameLst>
                                      </p:cBhvr>
                                      <p:tavLst>
                                        <p:tav tm="0">
                                          <p:val>
                                            <p:fltVal val="0"/>
                                          </p:val>
                                        </p:tav>
                                        <p:tav tm="100000">
                                          <p:val>
                                            <p:strVal val="#ppt_w"/>
                                          </p:val>
                                        </p:tav>
                                      </p:tavLst>
                                    </p:anim>
                                    <p:anim calcmode="lin" valueType="num">
                                      <p:cBhvr>
                                        <p:cTn id="25" dur="500" fill="hold"/>
                                        <p:tgtEl>
                                          <p:spTgt spid="47"/>
                                        </p:tgtEl>
                                        <p:attrNameLst>
                                          <p:attrName>ppt_h</p:attrName>
                                        </p:attrNameLst>
                                      </p:cBhvr>
                                      <p:tavLst>
                                        <p:tav tm="0">
                                          <p:val>
                                            <p:fltVal val="0"/>
                                          </p:val>
                                        </p:tav>
                                        <p:tav tm="100000">
                                          <p:val>
                                            <p:strVal val="#ppt_h"/>
                                          </p:val>
                                        </p:tav>
                                      </p:tavLst>
                                    </p:anim>
                                  </p:childTnLst>
                                </p:cTn>
                              </p:par>
                              <p:par>
                                <p:cTn id="26" presetID="12" presetClass="entr" presetSubtype="2" fill="hold" grpId="0" nodeType="withEffect">
                                  <p:stCondLst>
                                    <p:cond delay="600"/>
                                  </p:stCondLst>
                                  <p:childTnLst>
                                    <p:set>
                                      <p:cBhvr>
                                        <p:cTn id="27" dur="1" fill="hold">
                                          <p:stCondLst>
                                            <p:cond delay="0"/>
                                          </p:stCondLst>
                                        </p:cTn>
                                        <p:tgtEl>
                                          <p:spTgt spid="54"/>
                                        </p:tgtEl>
                                        <p:attrNameLst>
                                          <p:attrName>style.visibility</p:attrName>
                                        </p:attrNameLst>
                                      </p:cBhvr>
                                      <p:to>
                                        <p:strVal val="visible"/>
                                      </p:to>
                                    </p:set>
                                    <p:animEffect transition="in" filter="slide(fromRight)">
                                      <p:cBhvr>
                                        <p:cTn id="28" dur="500"/>
                                        <p:tgtEl>
                                          <p:spTgt spid="54"/>
                                        </p:tgtEl>
                                      </p:cBhvr>
                                    </p:animEffect>
                                  </p:childTnLst>
                                </p:cTn>
                              </p:par>
                              <p:par>
                                <p:cTn id="29" presetID="47" presetClass="entr" presetSubtype="0" fill="hold" nodeType="withEffect">
                                  <p:stCondLst>
                                    <p:cond delay="20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anim calcmode="lin" valueType="num">
                                      <p:cBhvr>
                                        <p:cTn id="32" dur="500" fill="hold"/>
                                        <p:tgtEl>
                                          <p:spTgt spid="40"/>
                                        </p:tgtEl>
                                        <p:attrNameLst>
                                          <p:attrName>ppt_x</p:attrName>
                                        </p:attrNameLst>
                                      </p:cBhvr>
                                      <p:tavLst>
                                        <p:tav tm="0">
                                          <p:val>
                                            <p:strVal val="#ppt_x"/>
                                          </p:val>
                                        </p:tav>
                                        <p:tav tm="100000">
                                          <p:val>
                                            <p:strVal val="#ppt_x"/>
                                          </p:val>
                                        </p:tav>
                                      </p:tavLst>
                                    </p:anim>
                                    <p:anim calcmode="lin" valueType="num">
                                      <p:cBhvr>
                                        <p:cTn id="33" dur="500" fill="hold"/>
                                        <p:tgtEl>
                                          <p:spTgt spid="40"/>
                                        </p:tgtEl>
                                        <p:attrNameLst>
                                          <p:attrName>ppt_y</p:attrName>
                                        </p:attrNameLst>
                                      </p:cBhvr>
                                      <p:tavLst>
                                        <p:tav tm="0">
                                          <p:val>
                                            <p:strVal val="#ppt_y-.1"/>
                                          </p:val>
                                        </p:tav>
                                        <p:tav tm="100000">
                                          <p:val>
                                            <p:strVal val="#ppt_y"/>
                                          </p:val>
                                        </p:tav>
                                      </p:tavLst>
                                    </p:anim>
                                  </p:childTnLst>
                                </p:cTn>
                              </p:par>
                              <p:par>
                                <p:cTn id="34" presetID="23" presetClass="entr" presetSubtype="16" fill="hold" grpId="0" nodeType="withEffect">
                                  <p:stCondLst>
                                    <p:cond delay="700"/>
                                  </p:stCondLst>
                                  <p:childTnLst>
                                    <p:set>
                                      <p:cBhvr>
                                        <p:cTn id="35" dur="1" fill="hold">
                                          <p:stCondLst>
                                            <p:cond delay="0"/>
                                          </p:stCondLst>
                                        </p:cTn>
                                        <p:tgtEl>
                                          <p:spTgt spid="50"/>
                                        </p:tgtEl>
                                        <p:attrNameLst>
                                          <p:attrName>style.visibility</p:attrName>
                                        </p:attrNameLst>
                                      </p:cBhvr>
                                      <p:to>
                                        <p:strVal val="visible"/>
                                      </p:to>
                                    </p:set>
                                    <p:anim calcmode="lin" valueType="num">
                                      <p:cBhvr>
                                        <p:cTn id="36" dur="500" fill="hold"/>
                                        <p:tgtEl>
                                          <p:spTgt spid="50"/>
                                        </p:tgtEl>
                                        <p:attrNameLst>
                                          <p:attrName>ppt_w</p:attrName>
                                        </p:attrNameLst>
                                      </p:cBhvr>
                                      <p:tavLst>
                                        <p:tav tm="0">
                                          <p:val>
                                            <p:fltVal val="0"/>
                                          </p:val>
                                        </p:tav>
                                        <p:tav tm="100000">
                                          <p:val>
                                            <p:strVal val="#ppt_w"/>
                                          </p:val>
                                        </p:tav>
                                      </p:tavLst>
                                    </p:anim>
                                    <p:anim calcmode="lin" valueType="num">
                                      <p:cBhvr>
                                        <p:cTn id="37" dur="500" fill="hold"/>
                                        <p:tgtEl>
                                          <p:spTgt spid="50"/>
                                        </p:tgtEl>
                                        <p:attrNameLst>
                                          <p:attrName>ppt_h</p:attrName>
                                        </p:attrNameLst>
                                      </p:cBhvr>
                                      <p:tavLst>
                                        <p:tav tm="0">
                                          <p:val>
                                            <p:fltVal val="0"/>
                                          </p:val>
                                        </p:tav>
                                        <p:tav tm="100000">
                                          <p:val>
                                            <p:strVal val="#ppt_h"/>
                                          </p:val>
                                        </p:tav>
                                      </p:tavLst>
                                    </p:anim>
                                  </p:childTnLst>
                                </p:cTn>
                              </p:par>
                              <p:par>
                                <p:cTn id="38" presetID="12" presetClass="entr" presetSubtype="8" fill="hold" grpId="0" nodeType="withEffect">
                                  <p:stCondLst>
                                    <p:cond delay="700"/>
                                  </p:stCondLst>
                                  <p:childTnLst>
                                    <p:set>
                                      <p:cBhvr>
                                        <p:cTn id="39" dur="1" fill="hold">
                                          <p:stCondLst>
                                            <p:cond delay="0"/>
                                          </p:stCondLst>
                                        </p:cTn>
                                        <p:tgtEl>
                                          <p:spTgt spid="52"/>
                                        </p:tgtEl>
                                        <p:attrNameLst>
                                          <p:attrName>style.visibility</p:attrName>
                                        </p:attrNameLst>
                                      </p:cBhvr>
                                      <p:to>
                                        <p:strVal val="visible"/>
                                      </p:to>
                                    </p:set>
                                    <p:animEffect transition="in" filter="slide(fromLeft)">
                                      <p:cBhvr>
                                        <p:cTn id="40" dur="500"/>
                                        <p:tgtEl>
                                          <p:spTgt spid="52"/>
                                        </p:tgtEl>
                                      </p:cBhvr>
                                    </p:animEffect>
                                  </p:childTnLst>
                                </p:cTn>
                              </p:par>
                              <p:par>
                                <p:cTn id="41" presetID="47" presetClass="entr" presetSubtype="0" fill="hold" nodeType="withEffect">
                                  <p:stCondLst>
                                    <p:cond delay="30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anim calcmode="lin" valueType="num">
                                      <p:cBhvr>
                                        <p:cTn id="44" dur="500" fill="hold"/>
                                        <p:tgtEl>
                                          <p:spTgt spid="31"/>
                                        </p:tgtEl>
                                        <p:attrNameLst>
                                          <p:attrName>ppt_x</p:attrName>
                                        </p:attrNameLst>
                                      </p:cBhvr>
                                      <p:tavLst>
                                        <p:tav tm="0">
                                          <p:val>
                                            <p:strVal val="#ppt_x"/>
                                          </p:val>
                                        </p:tav>
                                        <p:tav tm="100000">
                                          <p:val>
                                            <p:strVal val="#ppt_x"/>
                                          </p:val>
                                        </p:tav>
                                      </p:tavLst>
                                    </p:anim>
                                    <p:anim calcmode="lin" valueType="num">
                                      <p:cBhvr>
                                        <p:cTn id="45" dur="500" fill="hold"/>
                                        <p:tgtEl>
                                          <p:spTgt spid="31"/>
                                        </p:tgtEl>
                                        <p:attrNameLst>
                                          <p:attrName>ppt_y</p:attrName>
                                        </p:attrNameLst>
                                      </p:cBhvr>
                                      <p:tavLst>
                                        <p:tav tm="0">
                                          <p:val>
                                            <p:strVal val="#ppt_y-.1"/>
                                          </p:val>
                                        </p:tav>
                                        <p:tav tm="100000">
                                          <p:val>
                                            <p:strVal val="#ppt_y"/>
                                          </p:val>
                                        </p:tav>
                                      </p:tavLst>
                                    </p:anim>
                                  </p:childTnLst>
                                </p:cTn>
                              </p:par>
                              <p:par>
                                <p:cTn id="46" presetID="23" presetClass="entr" presetSubtype="16" fill="hold" grpId="0" nodeType="withEffect">
                                  <p:stCondLst>
                                    <p:cond delay="800"/>
                                  </p:stCondLst>
                                  <p:childTnLst>
                                    <p:set>
                                      <p:cBhvr>
                                        <p:cTn id="47" dur="1" fill="hold">
                                          <p:stCondLst>
                                            <p:cond delay="0"/>
                                          </p:stCondLst>
                                        </p:cTn>
                                        <p:tgtEl>
                                          <p:spTgt spid="48"/>
                                        </p:tgtEl>
                                        <p:attrNameLst>
                                          <p:attrName>style.visibility</p:attrName>
                                        </p:attrNameLst>
                                      </p:cBhvr>
                                      <p:to>
                                        <p:strVal val="visible"/>
                                      </p:to>
                                    </p:set>
                                    <p:anim calcmode="lin" valueType="num">
                                      <p:cBhvr>
                                        <p:cTn id="48" dur="500" fill="hold"/>
                                        <p:tgtEl>
                                          <p:spTgt spid="48"/>
                                        </p:tgtEl>
                                        <p:attrNameLst>
                                          <p:attrName>ppt_w</p:attrName>
                                        </p:attrNameLst>
                                      </p:cBhvr>
                                      <p:tavLst>
                                        <p:tav tm="0">
                                          <p:val>
                                            <p:fltVal val="0"/>
                                          </p:val>
                                        </p:tav>
                                        <p:tav tm="100000">
                                          <p:val>
                                            <p:strVal val="#ppt_w"/>
                                          </p:val>
                                        </p:tav>
                                      </p:tavLst>
                                    </p:anim>
                                    <p:anim calcmode="lin" valueType="num">
                                      <p:cBhvr>
                                        <p:cTn id="49" dur="500" fill="hold"/>
                                        <p:tgtEl>
                                          <p:spTgt spid="48"/>
                                        </p:tgtEl>
                                        <p:attrNameLst>
                                          <p:attrName>ppt_h</p:attrName>
                                        </p:attrNameLst>
                                      </p:cBhvr>
                                      <p:tavLst>
                                        <p:tav tm="0">
                                          <p:val>
                                            <p:fltVal val="0"/>
                                          </p:val>
                                        </p:tav>
                                        <p:tav tm="100000">
                                          <p:val>
                                            <p:strVal val="#ppt_h"/>
                                          </p:val>
                                        </p:tav>
                                      </p:tavLst>
                                    </p:anim>
                                  </p:childTnLst>
                                </p:cTn>
                              </p:par>
                              <p:par>
                                <p:cTn id="50" presetID="12" presetClass="entr" presetSubtype="2" fill="hold" grpId="0" nodeType="withEffect">
                                  <p:stCondLst>
                                    <p:cond delay="800"/>
                                  </p:stCondLst>
                                  <p:childTnLst>
                                    <p:set>
                                      <p:cBhvr>
                                        <p:cTn id="51" dur="1" fill="hold">
                                          <p:stCondLst>
                                            <p:cond delay="0"/>
                                          </p:stCondLst>
                                        </p:cTn>
                                        <p:tgtEl>
                                          <p:spTgt spid="53"/>
                                        </p:tgtEl>
                                        <p:attrNameLst>
                                          <p:attrName>style.visibility</p:attrName>
                                        </p:attrNameLst>
                                      </p:cBhvr>
                                      <p:to>
                                        <p:strVal val="visible"/>
                                      </p:to>
                                    </p:set>
                                    <p:animEffect transition="in" filter="slide(fromRight)">
                                      <p:cBhvr>
                                        <p:cTn id="52" dur="500"/>
                                        <p:tgtEl>
                                          <p:spTgt spid="53"/>
                                        </p:tgtEl>
                                      </p:cBhvr>
                                    </p:animEffect>
                                  </p:childTnLst>
                                </p:cTn>
                              </p:par>
                              <p:par>
                                <p:cTn id="53" presetID="47" presetClass="entr" presetSubtype="0" fill="hold" nodeType="withEffect">
                                  <p:stCondLst>
                                    <p:cond delay="4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anim calcmode="lin" valueType="num">
                                      <p:cBhvr>
                                        <p:cTn id="56" dur="500" fill="hold"/>
                                        <p:tgtEl>
                                          <p:spTgt spid="34"/>
                                        </p:tgtEl>
                                        <p:attrNameLst>
                                          <p:attrName>ppt_x</p:attrName>
                                        </p:attrNameLst>
                                      </p:cBhvr>
                                      <p:tavLst>
                                        <p:tav tm="0">
                                          <p:val>
                                            <p:strVal val="#ppt_x"/>
                                          </p:val>
                                        </p:tav>
                                        <p:tav tm="100000">
                                          <p:val>
                                            <p:strVal val="#ppt_x"/>
                                          </p:val>
                                        </p:tav>
                                      </p:tavLst>
                                    </p:anim>
                                    <p:anim calcmode="lin" valueType="num">
                                      <p:cBhvr>
                                        <p:cTn id="57" dur="500" fill="hold"/>
                                        <p:tgtEl>
                                          <p:spTgt spid="34"/>
                                        </p:tgtEl>
                                        <p:attrNameLst>
                                          <p:attrName>ppt_y</p:attrName>
                                        </p:attrNameLst>
                                      </p:cBhvr>
                                      <p:tavLst>
                                        <p:tav tm="0">
                                          <p:val>
                                            <p:strVal val="#ppt_y-.1"/>
                                          </p:val>
                                        </p:tav>
                                        <p:tav tm="100000">
                                          <p:val>
                                            <p:strVal val="#ppt_y"/>
                                          </p:val>
                                        </p:tav>
                                      </p:tavLst>
                                    </p:anim>
                                  </p:childTnLst>
                                </p:cTn>
                              </p:par>
                              <p:par>
                                <p:cTn id="58" presetID="23" presetClass="entr" presetSubtype="16" fill="hold" grpId="0" nodeType="withEffect">
                                  <p:stCondLst>
                                    <p:cond delay="900"/>
                                  </p:stCondLst>
                                  <p:childTnLst>
                                    <p:set>
                                      <p:cBhvr>
                                        <p:cTn id="59" dur="1" fill="hold">
                                          <p:stCondLst>
                                            <p:cond delay="0"/>
                                          </p:stCondLst>
                                        </p:cTn>
                                        <p:tgtEl>
                                          <p:spTgt spid="49"/>
                                        </p:tgtEl>
                                        <p:attrNameLst>
                                          <p:attrName>style.visibility</p:attrName>
                                        </p:attrNameLst>
                                      </p:cBhvr>
                                      <p:to>
                                        <p:strVal val="visible"/>
                                      </p:to>
                                    </p:set>
                                    <p:anim calcmode="lin" valueType="num">
                                      <p:cBhvr>
                                        <p:cTn id="60" dur="500" fill="hold"/>
                                        <p:tgtEl>
                                          <p:spTgt spid="49"/>
                                        </p:tgtEl>
                                        <p:attrNameLst>
                                          <p:attrName>ppt_w</p:attrName>
                                        </p:attrNameLst>
                                      </p:cBhvr>
                                      <p:tavLst>
                                        <p:tav tm="0">
                                          <p:val>
                                            <p:fltVal val="0"/>
                                          </p:val>
                                        </p:tav>
                                        <p:tav tm="100000">
                                          <p:val>
                                            <p:strVal val="#ppt_w"/>
                                          </p:val>
                                        </p:tav>
                                      </p:tavLst>
                                    </p:anim>
                                    <p:anim calcmode="lin" valueType="num">
                                      <p:cBhvr>
                                        <p:cTn id="61" dur="500" fill="hold"/>
                                        <p:tgtEl>
                                          <p:spTgt spid="49"/>
                                        </p:tgtEl>
                                        <p:attrNameLst>
                                          <p:attrName>ppt_h</p:attrName>
                                        </p:attrNameLst>
                                      </p:cBhvr>
                                      <p:tavLst>
                                        <p:tav tm="0">
                                          <p:val>
                                            <p:fltVal val="0"/>
                                          </p:val>
                                        </p:tav>
                                        <p:tav tm="100000">
                                          <p:val>
                                            <p:strVal val="#ppt_h"/>
                                          </p:val>
                                        </p:tav>
                                      </p:tavLst>
                                    </p:anim>
                                  </p:childTnLst>
                                </p:cTn>
                              </p:par>
                              <p:par>
                                <p:cTn id="62" presetID="12" presetClass="entr" presetSubtype="8" fill="hold" grpId="0" nodeType="withEffect">
                                  <p:stCondLst>
                                    <p:cond delay="900"/>
                                  </p:stCondLst>
                                  <p:childTnLst>
                                    <p:set>
                                      <p:cBhvr>
                                        <p:cTn id="63" dur="1" fill="hold">
                                          <p:stCondLst>
                                            <p:cond delay="0"/>
                                          </p:stCondLst>
                                        </p:cTn>
                                        <p:tgtEl>
                                          <p:spTgt spid="51"/>
                                        </p:tgtEl>
                                        <p:attrNameLst>
                                          <p:attrName>style.visibility</p:attrName>
                                        </p:attrNameLst>
                                      </p:cBhvr>
                                      <p:to>
                                        <p:strVal val="visible"/>
                                      </p:to>
                                    </p:set>
                                    <p:animEffect transition="in" filter="slide(fromLeft)">
                                      <p:cBhvr>
                                        <p:cTn id="6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utoUpdateAnimBg="0"/>
      <p:bldP spid="47" grpId="0" autoUpdateAnimBg="0"/>
      <p:bldP spid="48" grpId="0" autoUpdateAnimBg="0"/>
      <p:bldP spid="49" grpId="0" autoUpdateAnimBg="0"/>
      <p:bldP spid="50" grpId="0" autoUpdateAnimBg="0"/>
      <p:bldP spid="51" grpId="0" autoUpdateAnimBg="0"/>
      <p:bldP spid="52" grpId="0" autoUpdateAnimBg="0"/>
      <p:bldP spid="53" grpId="0" autoUpdateAnimBg="0"/>
      <p:bldP spid="54" grpId="0" autoUpdateAnimBg="0"/>
      <p:bldP spid="55"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6"/>
          <p:cNvCxnSpPr/>
          <p:nvPr/>
        </p:nvCxnSpPr>
        <p:spPr bwMode="auto">
          <a:xfrm flipV="1">
            <a:off x="3791000" y="1688053"/>
            <a:ext cx="3406677" cy="3175"/>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6" name="矩形​​ 9"/>
          <p:cNvSpPr/>
          <p:nvPr/>
        </p:nvSpPr>
        <p:spPr bwMode="auto">
          <a:xfrm>
            <a:off x="2330233" y="1409477"/>
            <a:ext cx="2498584" cy="269875"/>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a:r>
              <a:rPr lang="zh-CN" altLang="en-US" sz="2100" b="1" dirty="0">
                <a:solidFill>
                  <a:schemeClr val="bg1"/>
                </a:solidFill>
                <a:latin typeface="微软雅黑" panose="020B0503020204020204" charset="-122"/>
                <a:ea typeface="微软雅黑" panose="020B0503020204020204" charset="-122"/>
              </a:rPr>
              <a:t>添加文本内容</a:t>
            </a:r>
            <a:endParaRPr lang="en-US" altLang="zh-CN" sz="2100" b="1" dirty="0">
              <a:solidFill>
                <a:schemeClr val="bg1"/>
              </a:solidFill>
              <a:latin typeface="微软雅黑" panose="020B0503020204020204" charset="-122"/>
              <a:ea typeface="微软雅黑" panose="020B0503020204020204" charset="-122"/>
            </a:endParaRPr>
          </a:p>
        </p:txBody>
      </p:sp>
      <p:cxnSp>
        <p:nvCxnSpPr>
          <p:cNvPr id="13" name="直接连接符​​ 10"/>
          <p:cNvCxnSpPr/>
          <p:nvPr/>
        </p:nvCxnSpPr>
        <p:spPr bwMode="auto">
          <a:xfrm>
            <a:off x="3553090" y="3290434"/>
            <a:ext cx="4731995" cy="20637"/>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矩形​​ 13"/>
          <p:cNvSpPr/>
          <p:nvPr/>
        </p:nvSpPr>
        <p:spPr bwMode="auto">
          <a:xfrm>
            <a:off x="3426527" y="3044369"/>
            <a:ext cx="2498584" cy="269875"/>
          </a:xfrm>
          <a:prstGeom prst="rect">
            <a:avLst/>
          </a:prstGeom>
          <a:solidFill>
            <a:schemeClr val="accent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a:r>
              <a:rPr lang="zh-CN" altLang="en-US" sz="2100" b="1" dirty="0">
                <a:solidFill>
                  <a:schemeClr val="bg1"/>
                </a:solidFill>
                <a:latin typeface="微软雅黑" panose="020B0503020204020204" charset="-122"/>
                <a:ea typeface="微软雅黑" panose="020B0503020204020204" charset="-122"/>
              </a:rPr>
              <a:t>添加文本内容</a:t>
            </a:r>
            <a:endParaRPr lang="en-US" altLang="zh-CN" sz="2100" b="1" dirty="0">
              <a:solidFill>
                <a:schemeClr val="bg1"/>
              </a:solidFill>
              <a:latin typeface="微软雅黑" panose="020B0503020204020204" charset="-122"/>
              <a:ea typeface="微软雅黑" panose="020B0503020204020204" charset="-122"/>
            </a:endParaRPr>
          </a:p>
        </p:txBody>
      </p:sp>
      <p:cxnSp>
        <p:nvCxnSpPr>
          <p:cNvPr id="27" name="直接连接符​​ 14"/>
          <p:cNvCxnSpPr/>
          <p:nvPr/>
        </p:nvCxnSpPr>
        <p:spPr bwMode="auto">
          <a:xfrm flipV="1">
            <a:off x="3797270" y="4962766"/>
            <a:ext cx="3408454" cy="3175"/>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0" name="矩形​​ 17"/>
          <p:cNvSpPr/>
          <p:nvPr/>
        </p:nvSpPr>
        <p:spPr bwMode="auto">
          <a:xfrm>
            <a:off x="2347166" y="4684191"/>
            <a:ext cx="2498584" cy="269875"/>
          </a:xfrm>
          <a:prstGeom prst="rect">
            <a:avLst/>
          </a:prstGeom>
          <a:solidFill>
            <a:schemeClr val="accent2"/>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a:r>
              <a:rPr lang="zh-CN" altLang="en-US" sz="1900" b="1" dirty="0">
                <a:solidFill>
                  <a:schemeClr val="bg1"/>
                </a:solidFill>
                <a:latin typeface="微软雅黑" panose="020B0503020204020204" charset="-122"/>
                <a:ea typeface="微软雅黑" panose="020B0503020204020204" charset="-122"/>
              </a:rPr>
              <a:t>添加文本内容</a:t>
            </a:r>
            <a:endParaRPr lang="en-US" altLang="zh-CN" sz="1900" b="1" dirty="0">
              <a:solidFill>
                <a:schemeClr val="bg1"/>
              </a:solidFill>
              <a:latin typeface="微软雅黑" panose="020B0503020204020204" charset="-122"/>
              <a:ea typeface="微软雅黑" panose="020B0503020204020204" charset="-122"/>
            </a:endParaRPr>
          </a:p>
        </p:txBody>
      </p:sp>
      <p:grpSp>
        <p:nvGrpSpPr>
          <p:cNvPr id="2" name="组合 1"/>
          <p:cNvGrpSpPr/>
          <p:nvPr/>
        </p:nvGrpSpPr>
        <p:grpSpPr>
          <a:xfrm>
            <a:off x="7197986" y="1196753"/>
            <a:ext cx="1842529" cy="1909763"/>
            <a:chOff x="5398595" y="843559"/>
            <a:chExt cx="1382077" cy="1432322"/>
          </a:xfrm>
        </p:grpSpPr>
        <p:grpSp>
          <p:nvGrpSpPr>
            <p:cNvPr id="4" name="组合 7"/>
            <p:cNvGrpSpPr/>
            <p:nvPr/>
          </p:nvGrpSpPr>
          <p:grpSpPr bwMode="auto">
            <a:xfrm rot="16200000">
              <a:off x="5373473" y="868681"/>
              <a:ext cx="1432322" cy="1382077"/>
              <a:chOff x="2447764" y="1124744"/>
              <a:chExt cx="2232248" cy="1924352"/>
            </a:xfrm>
          </p:grpSpPr>
          <p:sp>
            <p:nvSpPr>
              <p:cNvPr id="10" name="六边形 9"/>
              <p:cNvSpPr>
                <a:spLocks noChangeArrowheads="1"/>
              </p:cNvSpPr>
              <p:nvPr/>
            </p:nvSpPr>
            <p:spPr bwMode="auto">
              <a:xfrm>
                <a:off x="2447764" y="1124744"/>
                <a:ext cx="2232248" cy="1924352"/>
              </a:xfrm>
              <a:prstGeom prst="hexagon">
                <a:avLst>
                  <a:gd name="adj" fmla="val 28044"/>
                  <a:gd name="vf" fmla="val 115470"/>
                </a:avLst>
              </a:prstGeom>
              <a:solidFill>
                <a:schemeClr val="tx2"/>
              </a:solidFill>
              <a:ln>
                <a:noFill/>
              </a:ln>
              <a:effectLst>
                <a:outerShdw blurRad="50800" dist="38100" dir="2700000" algn="tl" rotWithShape="0">
                  <a:srgbClr val="000000">
                    <a:alpha val="39999"/>
                  </a:srgbClr>
                </a:outerShdw>
              </a:effectLst>
              <a:extLst>
                <a:ext uri="{91240B29-F687-4F45-9708-019B960494DF}">
                  <a14:hiddenLine xmlns:a14="http://schemas.microsoft.com/office/drawing/2010/main" w="25400">
                    <a:solidFill>
                      <a:srgbClr val="000000"/>
                    </a:solidFill>
                    <a:miter lim="800000"/>
                    <a:headEnd/>
                    <a:tailEnd/>
                  </a14:hiddenLine>
                </a:ext>
              </a:extLst>
            </p:spPr>
            <p:txBody>
              <a:bodyPr vert="eaVert" anchor="ctr"/>
              <a:lstStyle/>
              <a:p>
                <a:pPr algn="ctr">
                  <a:defRPr/>
                </a:pPr>
                <a:endParaRPr lang="zh-CN" altLang="en-US">
                  <a:solidFill>
                    <a:schemeClr val="lt1"/>
                  </a:solidFill>
                </a:endParaRPr>
              </a:p>
            </p:txBody>
          </p:sp>
          <p:sp>
            <p:nvSpPr>
              <p:cNvPr id="11" name="椭圆​​ 40"/>
              <p:cNvSpPr>
                <a:spLocks noChangeArrowheads="1"/>
              </p:cNvSpPr>
              <p:nvPr/>
            </p:nvSpPr>
            <p:spPr bwMode="auto">
              <a:xfrm rot="5400000">
                <a:off x="2749620" y="1247059"/>
                <a:ext cx="1548420" cy="1679724"/>
              </a:xfrm>
              <a:prstGeom prst="ellipse">
                <a:avLst/>
              </a:prstGeom>
              <a:solidFill>
                <a:schemeClr val="tx2"/>
              </a:solidFill>
              <a:ln w="38100" algn="ctr">
                <a:solidFill>
                  <a:schemeClr val="bg1"/>
                </a:solidFill>
                <a:round/>
              </a:ln>
              <a:effectLst>
                <a:innerShdw blurRad="114300">
                  <a:prstClr val="black"/>
                </a:innerShdw>
              </a:effectLst>
            </p:spPr>
            <p:txBody>
              <a:bodyPr vert="eaVert" anchor="ctr"/>
              <a:lstStyle/>
              <a:p>
                <a:pPr algn="ctr">
                  <a:defRPr/>
                </a:pPr>
                <a:endParaRPr lang="zh-CN" altLang="en-US" dirty="0">
                  <a:solidFill>
                    <a:schemeClr val="lt1"/>
                  </a:solidFill>
                  <a:latin typeface="微软雅黑" panose="020B0503020204020204" charset="-122"/>
                  <a:ea typeface="微软雅黑" panose="020B0503020204020204" charset="-122"/>
                </a:endParaRPr>
              </a:p>
            </p:txBody>
          </p:sp>
        </p:grpSp>
        <p:sp>
          <p:nvSpPr>
            <p:cNvPr id="43" name="TextBox 42"/>
            <p:cNvSpPr txBox="1"/>
            <p:nvPr/>
          </p:nvSpPr>
          <p:spPr>
            <a:xfrm>
              <a:off x="5772389" y="1262256"/>
              <a:ext cx="484811" cy="484748"/>
            </a:xfrm>
            <a:prstGeom prst="rect">
              <a:avLst/>
            </a:prstGeom>
            <a:noFill/>
          </p:spPr>
          <p:txBody>
            <a:bodyPr wrap="none" rtlCol="0">
              <a:spAutoFit/>
            </a:bodyPr>
            <a:lstStyle/>
            <a:p>
              <a:r>
                <a:rPr lang="zh-CN" altLang="en-US" b="1" dirty="0">
                  <a:solidFill>
                    <a:srgbClr val="FFFFFF"/>
                  </a:solidFill>
                  <a:latin typeface="微软雅黑" panose="020B0503020204020204" charset="-122"/>
                  <a:ea typeface="微软雅黑" panose="020B0503020204020204" charset="-122"/>
                </a:rPr>
                <a:t>添加</a:t>
              </a:r>
              <a:endParaRPr lang="en-US" altLang="zh-CN" b="1" dirty="0">
                <a:solidFill>
                  <a:srgbClr val="FFFFFF"/>
                </a:solidFill>
                <a:latin typeface="微软雅黑" panose="020B0503020204020204" charset="-122"/>
                <a:ea typeface="微软雅黑" panose="020B0503020204020204" charset="-122"/>
              </a:endParaRPr>
            </a:p>
            <a:p>
              <a:r>
                <a:rPr lang="zh-CN" altLang="en-US" b="1" dirty="0">
                  <a:solidFill>
                    <a:srgbClr val="FFFFFF"/>
                  </a:solidFill>
                  <a:latin typeface="微软雅黑" panose="020B0503020204020204" charset="-122"/>
                  <a:ea typeface="微软雅黑" panose="020B0503020204020204" charset="-122"/>
                </a:rPr>
                <a:t>文本</a:t>
              </a:r>
              <a:endParaRPr lang="zh-CN" altLang="en-US" b="1" dirty="0">
                <a:solidFill>
                  <a:srgbClr val="FFFFFF"/>
                </a:solidFill>
                <a:latin typeface="微软雅黑" panose="020B0503020204020204" charset="-122"/>
                <a:ea typeface="微软雅黑" panose="020B0503020204020204" charset="-122"/>
              </a:endParaRPr>
            </a:p>
          </p:txBody>
        </p:sp>
      </p:grpSp>
      <p:grpSp>
        <p:nvGrpSpPr>
          <p:cNvPr id="5" name="组合 4"/>
          <p:cNvGrpSpPr/>
          <p:nvPr/>
        </p:nvGrpSpPr>
        <p:grpSpPr>
          <a:xfrm>
            <a:off x="8285367" y="2831645"/>
            <a:ext cx="1842556" cy="1909763"/>
            <a:chOff x="6214238" y="2069728"/>
            <a:chExt cx="1382097" cy="1432322"/>
          </a:xfrm>
          <a:solidFill>
            <a:schemeClr val="accent1"/>
          </a:solidFill>
        </p:grpSpPr>
        <p:grpSp>
          <p:nvGrpSpPr>
            <p:cNvPr id="14" name="组合 11"/>
            <p:cNvGrpSpPr/>
            <p:nvPr/>
          </p:nvGrpSpPr>
          <p:grpSpPr bwMode="auto">
            <a:xfrm rot="16200000">
              <a:off x="6189126" y="2094840"/>
              <a:ext cx="1432322" cy="1382097"/>
              <a:chOff x="2447764" y="1124744"/>
              <a:chExt cx="2232248" cy="1924352"/>
            </a:xfrm>
            <a:grpFill/>
          </p:grpSpPr>
          <p:sp>
            <p:nvSpPr>
              <p:cNvPr id="24" name="六边形 23"/>
              <p:cNvSpPr/>
              <p:nvPr/>
            </p:nvSpPr>
            <p:spPr>
              <a:xfrm>
                <a:off x="2447765" y="1124448"/>
                <a:ext cx="2232248" cy="1924648"/>
              </a:xfrm>
              <a:prstGeom prst="hexagon">
                <a:avLst>
                  <a:gd name="adj" fmla="val 28044"/>
                  <a:gd name="vf" fmla="val 115470"/>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5" name="椭圆​​ 38"/>
              <p:cNvSpPr/>
              <p:nvPr/>
            </p:nvSpPr>
            <p:spPr>
              <a:xfrm>
                <a:off x="2696411" y="1220958"/>
                <a:ext cx="1734956" cy="1731626"/>
              </a:xfrm>
              <a:prstGeom prst="ellipse">
                <a:avLst/>
              </a:prstGeom>
              <a:grpFill/>
              <a:ln w="38100">
                <a:solidFill>
                  <a:schemeClr val="bg1"/>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sp>
          <p:nvSpPr>
            <p:cNvPr id="44" name="TextBox 43"/>
            <p:cNvSpPr txBox="1"/>
            <p:nvPr/>
          </p:nvSpPr>
          <p:spPr>
            <a:xfrm>
              <a:off x="6582014" y="2443778"/>
              <a:ext cx="484811" cy="484748"/>
            </a:xfrm>
            <a:prstGeom prst="rect">
              <a:avLst/>
            </a:prstGeom>
            <a:grpFill/>
          </p:spPr>
          <p:txBody>
            <a:bodyPr wrap="none" rtlCol="0">
              <a:spAutoFit/>
            </a:bodyPr>
            <a:lstStyle/>
            <a:p>
              <a:r>
                <a:rPr lang="zh-CN" altLang="en-US" b="1" dirty="0">
                  <a:solidFill>
                    <a:srgbClr val="FFFFFF"/>
                  </a:solidFill>
                  <a:latin typeface="微软雅黑" panose="020B0503020204020204" charset="-122"/>
                  <a:ea typeface="微软雅黑" panose="020B0503020204020204" charset="-122"/>
                </a:rPr>
                <a:t>添加</a:t>
              </a:r>
              <a:endParaRPr lang="en-US" altLang="zh-CN" b="1" dirty="0">
                <a:solidFill>
                  <a:srgbClr val="FFFFFF"/>
                </a:solidFill>
                <a:latin typeface="微软雅黑" panose="020B0503020204020204" charset="-122"/>
                <a:ea typeface="微软雅黑" panose="020B0503020204020204" charset="-122"/>
              </a:endParaRPr>
            </a:p>
            <a:p>
              <a:r>
                <a:rPr lang="zh-CN" altLang="en-US" b="1" dirty="0">
                  <a:solidFill>
                    <a:srgbClr val="FFFFFF"/>
                  </a:solidFill>
                  <a:latin typeface="微软雅黑" panose="020B0503020204020204" charset="-122"/>
                  <a:ea typeface="微软雅黑" panose="020B0503020204020204" charset="-122"/>
                </a:rPr>
                <a:t>文本</a:t>
              </a:r>
              <a:endParaRPr lang="zh-CN" altLang="en-US" b="1" dirty="0">
                <a:solidFill>
                  <a:srgbClr val="FFFFFF"/>
                </a:solidFill>
                <a:latin typeface="微软雅黑" panose="020B0503020204020204" charset="-122"/>
                <a:ea typeface="微软雅黑" panose="020B0503020204020204" charset="-122"/>
              </a:endParaRPr>
            </a:p>
          </p:txBody>
        </p:sp>
      </p:grpSp>
      <p:grpSp>
        <p:nvGrpSpPr>
          <p:cNvPr id="7" name="组合 6"/>
          <p:cNvGrpSpPr/>
          <p:nvPr/>
        </p:nvGrpSpPr>
        <p:grpSpPr>
          <a:xfrm>
            <a:off x="7206006" y="4471467"/>
            <a:ext cx="1842556" cy="1909763"/>
            <a:chOff x="5404612" y="3299594"/>
            <a:chExt cx="1382097" cy="1432322"/>
          </a:xfrm>
          <a:solidFill>
            <a:schemeClr val="accent2"/>
          </a:solidFill>
        </p:grpSpPr>
        <p:grpSp>
          <p:nvGrpSpPr>
            <p:cNvPr id="28" name="组合 15"/>
            <p:cNvGrpSpPr/>
            <p:nvPr/>
          </p:nvGrpSpPr>
          <p:grpSpPr bwMode="auto">
            <a:xfrm rot="16200000">
              <a:off x="5379500" y="3324706"/>
              <a:ext cx="1432322" cy="1382097"/>
              <a:chOff x="2447764" y="1124744"/>
              <a:chExt cx="2232248" cy="1924352"/>
            </a:xfrm>
            <a:grpFill/>
          </p:grpSpPr>
          <p:sp>
            <p:nvSpPr>
              <p:cNvPr id="38" name="六边形 37"/>
              <p:cNvSpPr/>
              <p:nvPr/>
            </p:nvSpPr>
            <p:spPr>
              <a:xfrm>
                <a:off x="2447765" y="1124448"/>
                <a:ext cx="2232248" cy="1924648"/>
              </a:xfrm>
              <a:prstGeom prst="hexagon">
                <a:avLst>
                  <a:gd name="adj" fmla="val 28044"/>
                  <a:gd name="vf" fmla="val 115470"/>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9" name="椭圆​​ 36"/>
              <p:cNvSpPr/>
              <p:nvPr/>
            </p:nvSpPr>
            <p:spPr>
              <a:xfrm>
                <a:off x="2696411" y="1220958"/>
                <a:ext cx="1734956" cy="1731626"/>
              </a:xfrm>
              <a:prstGeom prst="ellipse">
                <a:avLst/>
              </a:prstGeom>
              <a:grpFill/>
              <a:ln w="38100">
                <a:solidFill>
                  <a:schemeClr val="bg1"/>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sp>
          <p:nvSpPr>
            <p:cNvPr id="45" name="TextBox 44"/>
            <p:cNvSpPr txBox="1"/>
            <p:nvPr/>
          </p:nvSpPr>
          <p:spPr>
            <a:xfrm>
              <a:off x="5772389" y="3733811"/>
              <a:ext cx="484811" cy="484748"/>
            </a:xfrm>
            <a:prstGeom prst="rect">
              <a:avLst/>
            </a:prstGeom>
            <a:grpFill/>
          </p:spPr>
          <p:txBody>
            <a:bodyPr wrap="none" rtlCol="0">
              <a:spAutoFit/>
            </a:bodyPr>
            <a:lstStyle/>
            <a:p>
              <a:r>
                <a:rPr lang="zh-CN" altLang="en-US" b="1" dirty="0">
                  <a:solidFill>
                    <a:srgbClr val="FFFFFF"/>
                  </a:solidFill>
                  <a:latin typeface="微软雅黑" panose="020B0503020204020204" charset="-122"/>
                  <a:ea typeface="微软雅黑" panose="020B0503020204020204" charset="-122"/>
                </a:rPr>
                <a:t>添加</a:t>
              </a:r>
              <a:endParaRPr lang="en-US" altLang="zh-CN" b="1" dirty="0">
                <a:solidFill>
                  <a:srgbClr val="FFFFFF"/>
                </a:solidFill>
                <a:latin typeface="微软雅黑" panose="020B0503020204020204" charset="-122"/>
                <a:ea typeface="微软雅黑" panose="020B0503020204020204" charset="-122"/>
              </a:endParaRPr>
            </a:p>
            <a:p>
              <a:r>
                <a:rPr lang="zh-CN" altLang="en-US" b="1" dirty="0">
                  <a:solidFill>
                    <a:srgbClr val="FFFFFF"/>
                  </a:solidFill>
                  <a:latin typeface="微软雅黑" panose="020B0503020204020204" charset="-122"/>
                  <a:ea typeface="微软雅黑" panose="020B0503020204020204" charset="-122"/>
                </a:rPr>
                <a:t>文本</a:t>
              </a:r>
              <a:endParaRPr lang="zh-CN" altLang="en-US" b="1" dirty="0">
                <a:solidFill>
                  <a:srgbClr val="FFFFFF"/>
                </a:solidFill>
                <a:latin typeface="微软雅黑" panose="020B0503020204020204" charset="-122"/>
                <a:ea typeface="微软雅黑" panose="020B0503020204020204" charset="-122"/>
              </a:endParaRPr>
            </a:p>
          </p:txBody>
        </p:sp>
      </p:grpSp>
      <p:sp>
        <p:nvSpPr>
          <p:cNvPr id="46" name="文本框 37"/>
          <p:cNvSpPr txBox="1"/>
          <p:nvPr/>
        </p:nvSpPr>
        <p:spPr>
          <a:xfrm>
            <a:off x="2366512" y="1885742"/>
            <a:ext cx="3094566" cy="812520"/>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47" name="文本框 37"/>
          <p:cNvSpPr txBox="1"/>
          <p:nvPr/>
        </p:nvSpPr>
        <p:spPr>
          <a:xfrm>
            <a:off x="3298467" y="3485098"/>
            <a:ext cx="3094566" cy="812520"/>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48" name="文本框 37"/>
          <p:cNvSpPr txBox="1"/>
          <p:nvPr/>
        </p:nvSpPr>
        <p:spPr>
          <a:xfrm>
            <a:off x="2249986" y="5050422"/>
            <a:ext cx="3094566" cy="812520"/>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8" name="标题 7"/>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right)">
                                      <p:cBhvr>
                                        <p:cTn id="20" dur="500"/>
                                        <p:tgtEl>
                                          <p:spTgt spid="3"/>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right)">
                                      <p:cBhvr>
                                        <p:cTn id="23" dur="500"/>
                                        <p:tgtEl>
                                          <p:spTgt spid="6"/>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right)">
                                      <p:cBhvr>
                                        <p:cTn id="26" dur="500"/>
                                        <p:tgtEl>
                                          <p:spTgt spid="16"/>
                                        </p:tgtEl>
                                      </p:cBhvr>
                                    </p:animEffect>
                                  </p:childTnLst>
                                </p:cTn>
                              </p:par>
                              <p:par>
                                <p:cTn id="27" presetID="22" presetClass="entr" presetSubtype="2"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right)">
                                      <p:cBhvr>
                                        <p:cTn id="29" dur="500"/>
                                        <p:tgtEl>
                                          <p:spTgt spid="13"/>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right)">
                                      <p:cBhvr>
                                        <p:cTn id="32" dur="500"/>
                                        <p:tgtEl>
                                          <p:spTgt spid="30"/>
                                        </p:tgtEl>
                                      </p:cBhvr>
                                    </p:animEffect>
                                  </p:childTnLst>
                                </p:cTn>
                              </p:par>
                              <p:par>
                                <p:cTn id="33" presetID="22" presetClass="entr" presetSubtype="2"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right)">
                                      <p:cBhvr>
                                        <p:cTn id="35" dur="500"/>
                                        <p:tgtEl>
                                          <p:spTgt spid="27"/>
                                        </p:tgtEl>
                                      </p:cBhvr>
                                    </p:animEffect>
                                  </p:childTnLst>
                                </p:cTn>
                              </p:par>
                            </p:childTnLst>
                          </p:cTn>
                        </p:par>
                        <p:par>
                          <p:cTn id="36" fill="hold">
                            <p:stCondLst>
                              <p:cond delay="100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wipe(left)">
                                      <p:cBhvr>
                                        <p:cTn id="4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animBg="1"/>
      <p:bldP spid="30" grpId="0" animBg="1"/>
      <p:bldP spid="46" grpId="0"/>
      <p:bldP spid="47" grpId="0"/>
      <p:bldP spid="4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作品概述</a:t>
            </a:r>
            <a:endParaRPr lang="zh-CN" altLang="en-US" sz="4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itchFamily="2" charset="-122"/>
              <a:sym typeface="宋体"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itchFamily="2" charset="-122"/>
              <a:sym typeface="宋体" pitchFamily="2" charset="-122"/>
            </a:endParaRPr>
          </a:p>
        </p:txBody>
      </p:sp>
      <p:pic>
        <p:nvPicPr>
          <p:cNvPr id="8" name="PA_图片 22"/>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86507"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7" name="矩形 6"/>
          <p:cNvSpPr/>
          <p:nvPr/>
        </p:nvSpPr>
        <p:spPr>
          <a:xfrm>
            <a:off x="1160510"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nvGrpSpPr>
          <p:cNvPr id="8" name="组合 7"/>
          <p:cNvGrpSpPr/>
          <p:nvPr/>
        </p:nvGrpSpPr>
        <p:grpSpPr>
          <a:xfrm>
            <a:off x="6586682" y="2236775"/>
            <a:ext cx="1899403" cy="1896972"/>
            <a:chOff x="7764366" y="3557660"/>
            <a:chExt cx="1271327" cy="1269536"/>
          </a:xfrm>
        </p:grpSpPr>
        <p:grpSp>
          <p:nvGrpSpPr>
            <p:cNvPr id="9" name="组合 8"/>
            <p:cNvGrpSpPr/>
            <p:nvPr/>
          </p:nvGrpSpPr>
          <p:grpSpPr>
            <a:xfrm>
              <a:off x="7764366" y="3557660"/>
              <a:ext cx="1271327" cy="1269536"/>
              <a:chOff x="9084415" y="4384551"/>
              <a:chExt cx="1271327" cy="1269536"/>
            </a:xfrm>
          </p:grpSpPr>
          <p:grpSp>
            <p:nvGrpSpPr>
              <p:cNvPr id="11" name="组合 10"/>
              <p:cNvGrpSpPr/>
              <p:nvPr/>
            </p:nvGrpSpPr>
            <p:grpSpPr>
              <a:xfrm>
                <a:off x="9084415" y="4384551"/>
                <a:ext cx="1271327" cy="1269536"/>
                <a:chOff x="8633180" y="4795600"/>
                <a:chExt cx="1271327" cy="1269536"/>
              </a:xfrm>
            </p:grpSpPr>
            <p:sp>
              <p:nvSpPr>
                <p:cNvPr id="13" name="饼形 12"/>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14" name="饼形 13"/>
                <p:cNvSpPr/>
                <p:nvPr/>
              </p:nvSpPr>
              <p:spPr>
                <a:xfrm rot="16200000">
                  <a:off x="8634972" y="4795601"/>
                  <a:ext cx="1269535" cy="1269535"/>
                </a:xfrm>
                <a:prstGeom prst="pie">
                  <a:avLst>
                    <a:gd name="adj1" fmla="val 0"/>
                    <a:gd name="adj2" fmla="val 12923081"/>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12" name="椭圆 11"/>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10" name="矩形 9"/>
            <p:cNvSpPr/>
            <p:nvPr/>
          </p:nvSpPr>
          <p:spPr>
            <a:xfrm>
              <a:off x="8191713" y="4063192"/>
              <a:ext cx="513442"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78%</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18" name="组合 17"/>
          <p:cNvGrpSpPr/>
          <p:nvPr/>
        </p:nvGrpSpPr>
        <p:grpSpPr>
          <a:xfrm>
            <a:off x="9490605" y="2269316"/>
            <a:ext cx="1899403" cy="1896972"/>
            <a:chOff x="9777345" y="3557660"/>
            <a:chExt cx="1271327" cy="1269536"/>
          </a:xfrm>
        </p:grpSpPr>
        <p:grpSp>
          <p:nvGrpSpPr>
            <p:cNvPr id="19" name="组合 18"/>
            <p:cNvGrpSpPr/>
            <p:nvPr/>
          </p:nvGrpSpPr>
          <p:grpSpPr>
            <a:xfrm>
              <a:off x="9777345" y="3557660"/>
              <a:ext cx="1271327" cy="1269536"/>
              <a:chOff x="9084415" y="4384551"/>
              <a:chExt cx="1271327" cy="1269536"/>
            </a:xfrm>
          </p:grpSpPr>
          <p:grpSp>
            <p:nvGrpSpPr>
              <p:cNvPr id="21" name="组合 20"/>
              <p:cNvGrpSpPr/>
              <p:nvPr/>
            </p:nvGrpSpPr>
            <p:grpSpPr>
              <a:xfrm>
                <a:off x="9084415" y="4384551"/>
                <a:ext cx="1271327" cy="1269536"/>
                <a:chOff x="8633180" y="4795600"/>
                <a:chExt cx="1271327" cy="1269536"/>
              </a:xfrm>
            </p:grpSpPr>
            <p:sp>
              <p:nvSpPr>
                <p:cNvPr id="23" name="饼形 22"/>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4" name="饼形 23"/>
                <p:cNvSpPr/>
                <p:nvPr/>
              </p:nvSpPr>
              <p:spPr>
                <a:xfrm rot="16200000">
                  <a:off x="8634972" y="4795601"/>
                  <a:ext cx="1269535" cy="1269535"/>
                </a:xfrm>
                <a:prstGeom prst="pie">
                  <a:avLst>
                    <a:gd name="adj1" fmla="val 0"/>
                    <a:gd name="adj2" fmla="val 16451399"/>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2" name="椭圆 21"/>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0" name="矩形 19"/>
            <p:cNvSpPr/>
            <p:nvPr/>
          </p:nvSpPr>
          <p:spPr>
            <a:xfrm>
              <a:off x="10175108" y="4036081"/>
              <a:ext cx="522056"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92%</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25" name="组合 24"/>
          <p:cNvGrpSpPr/>
          <p:nvPr/>
        </p:nvGrpSpPr>
        <p:grpSpPr>
          <a:xfrm>
            <a:off x="778839" y="2269317"/>
            <a:ext cx="1899403" cy="1896972"/>
            <a:chOff x="7165413" y="5035035"/>
            <a:chExt cx="1271327" cy="1269536"/>
          </a:xfrm>
        </p:grpSpPr>
        <p:grpSp>
          <p:nvGrpSpPr>
            <p:cNvPr id="26" name="组合 25"/>
            <p:cNvGrpSpPr/>
            <p:nvPr/>
          </p:nvGrpSpPr>
          <p:grpSpPr>
            <a:xfrm>
              <a:off x="7165413" y="5035035"/>
              <a:ext cx="1271327" cy="1269536"/>
              <a:chOff x="9084415" y="4384551"/>
              <a:chExt cx="1271327" cy="1269536"/>
            </a:xfrm>
          </p:grpSpPr>
          <p:grpSp>
            <p:nvGrpSpPr>
              <p:cNvPr id="28" name="组合 27"/>
              <p:cNvGrpSpPr/>
              <p:nvPr/>
            </p:nvGrpSpPr>
            <p:grpSpPr>
              <a:xfrm>
                <a:off x="9084415" y="4384551"/>
                <a:ext cx="1271327" cy="1269536"/>
                <a:chOff x="8633180" y="4795600"/>
                <a:chExt cx="1271327" cy="1269536"/>
              </a:xfrm>
            </p:grpSpPr>
            <p:sp>
              <p:nvSpPr>
                <p:cNvPr id="30" name="饼形 29"/>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1" name="饼形 30"/>
                <p:cNvSpPr/>
                <p:nvPr/>
              </p:nvSpPr>
              <p:spPr>
                <a:xfrm rot="16200000">
                  <a:off x="8634972" y="4795601"/>
                  <a:ext cx="1269535" cy="1269535"/>
                </a:xfrm>
                <a:prstGeom prst="pie">
                  <a:avLst>
                    <a:gd name="adj1" fmla="val 0"/>
                    <a:gd name="adj2" fmla="val 14417207"/>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9" name="椭圆 28"/>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7" name="矩形 26"/>
            <p:cNvSpPr/>
            <p:nvPr/>
          </p:nvSpPr>
          <p:spPr>
            <a:xfrm>
              <a:off x="7555988" y="5540567"/>
              <a:ext cx="519886"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85%</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32" name="组合 31"/>
          <p:cNvGrpSpPr/>
          <p:nvPr/>
        </p:nvGrpSpPr>
        <p:grpSpPr>
          <a:xfrm>
            <a:off x="3682761" y="2269318"/>
            <a:ext cx="1899403" cy="1896972"/>
            <a:chOff x="7764366" y="3557660"/>
            <a:chExt cx="1271327" cy="1269536"/>
          </a:xfrm>
        </p:grpSpPr>
        <p:grpSp>
          <p:nvGrpSpPr>
            <p:cNvPr id="33" name="组合 32"/>
            <p:cNvGrpSpPr/>
            <p:nvPr/>
          </p:nvGrpSpPr>
          <p:grpSpPr>
            <a:xfrm>
              <a:off x="7764366" y="3557660"/>
              <a:ext cx="1271327" cy="1269536"/>
              <a:chOff x="9084415" y="4384551"/>
              <a:chExt cx="1271327" cy="1269536"/>
            </a:xfrm>
          </p:grpSpPr>
          <p:grpSp>
            <p:nvGrpSpPr>
              <p:cNvPr id="35" name="组合 34"/>
              <p:cNvGrpSpPr/>
              <p:nvPr/>
            </p:nvGrpSpPr>
            <p:grpSpPr>
              <a:xfrm>
                <a:off x="9084415" y="4384551"/>
                <a:ext cx="1271327" cy="1269536"/>
                <a:chOff x="8633180" y="4795600"/>
                <a:chExt cx="1271327" cy="1269536"/>
              </a:xfrm>
            </p:grpSpPr>
            <p:sp>
              <p:nvSpPr>
                <p:cNvPr id="37" name="饼形 36"/>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8" name="饼形 37"/>
                <p:cNvSpPr/>
                <p:nvPr/>
              </p:nvSpPr>
              <p:spPr>
                <a:xfrm rot="16200000">
                  <a:off x="8634972" y="4795601"/>
                  <a:ext cx="1269535" cy="1269535"/>
                </a:xfrm>
                <a:prstGeom prst="pie">
                  <a:avLst>
                    <a:gd name="adj1" fmla="val 0"/>
                    <a:gd name="adj2" fmla="val 12923081"/>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36" name="椭圆 35"/>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34" name="矩形 33"/>
            <p:cNvSpPr/>
            <p:nvPr/>
          </p:nvSpPr>
          <p:spPr>
            <a:xfrm>
              <a:off x="8191713" y="4063192"/>
              <a:ext cx="513442"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78%</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sp>
        <p:nvSpPr>
          <p:cNvPr id="39" name="矩形 38"/>
          <p:cNvSpPr/>
          <p:nvPr/>
        </p:nvSpPr>
        <p:spPr>
          <a:xfrm>
            <a:off x="3520778"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0" name="矩形 39"/>
          <p:cNvSpPr/>
          <p:nvPr/>
        </p:nvSpPr>
        <p:spPr>
          <a:xfrm>
            <a:off x="3994781"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41" name="矩形 40"/>
          <p:cNvSpPr/>
          <p:nvPr/>
        </p:nvSpPr>
        <p:spPr>
          <a:xfrm>
            <a:off x="6447967"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2" name="矩形 41"/>
          <p:cNvSpPr/>
          <p:nvPr/>
        </p:nvSpPr>
        <p:spPr>
          <a:xfrm>
            <a:off x="6921970"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43" name="矩形 42"/>
          <p:cNvSpPr/>
          <p:nvPr/>
        </p:nvSpPr>
        <p:spPr>
          <a:xfrm>
            <a:off x="9282238"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4" name="矩形 43"/>
          <p:cNvSpPr/>
          <p:nvPr/>
        </p:nvSpPr>
        <p:spPr>
          <a:xfrm>
            <a:off x="9756241"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3"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heel(3)">
                                      <p:cBhvr>
                                        <p:cTn id="7" dur="2000"/>
                                        <p:tgtEl>
                                          <p:spTgt spid="25"/>
                                        </p:tgtEl>
                                      </p:cBhvr>
                                    </p:animEffect>
                                  </p:childTnLst>
                                </p:cTn>
                              </p:par>
                              <p:par>
                                <p:cTn id="8" presetID="21" presetClass="entr" presetSubtype="3"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heel(3)">
                                      <p:cBhvr>
                                        <p:cTn id="10" dur="2000"/>
                                        <p:tgtEl>
                                          <p:spTgt spid="32"/>
                                        </p:tgtEl>
                                      </p:cBhvr>
                                    </p:animEffect>
                                  </p:childTnLst>
                                </p:cTn>
                              </p:par>
                              <p:par>
                                <p:cTn id="11" presetID="21" presetClass="entr" presetSubtype="3"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3)">
                                      <p:cBhvr>
                                        <p:cTn id="13" dur="2000"/>
                                        <p:tgtEl>
                                          <p:spTgt spid="8"/>
                                        </p:tgtEl>
                                      </p:cBhvr>
                                    </p:animEffect>
                                  </p:childTnLst>
                                </p:cTn>
                              </p:par>
                              <p:par>
                                <p:cTn id="14" presetID="21" presetClass="entr" presetSubtype="3"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heel(3)">
                                      <p:cBhvr>
                                        <p:cTn id="16" dur="2000"/>
                                        <p:tgtEl>
                                          <p:spTgt spid="18"/>
                                        </p:tgtEl>
                                      </p:cBhvr>
                                    </p:animEffect>
                                  </p:childTnLst>
                                </p:cTn>
                              </p:par>
                            </p:childTnLst>
                          </p:cTn>
                        </p:par>
                        <p:par>
                          <p:cTn id="17" fill="hold">
                            <p:stCondLst>
                              <p:cond delay="2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par>
                          <p:cTn id="25" fill="hold">
                            <p:stCondLst>
                              <p:cond delay="65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6"/>
                                        </p:tgtEl>
                                        <p:attrNameLst>
                                          <p:attrName>ppt_y</p:attrName>
                                        </p:attrNameLst>
                                      </p:cBhvr>
                                      <p:tavLst>
                                        <p:tav tm="0">
                                          <p:val>
                                            <p:strVal val="#ppt_y"/>
                                          </p:val>
                                        </p:tav>
                                        <p:tav tm="100000">
                                          <p:val>
                                            <p:strVal val="#ppt_y"/>
                                          </p:val>
                                        </p:tav>
                                      </p:tavLst>
                                    </p:anim>
                                    <p:anim calcmode="lin" valueType="num">
                                      <p:cBhvr>
                                        <p:cTn id="30"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6"/>
                                        </p:tgtEl>
                                      </p:cBhvr>
                                    </p:animEffect>
                                  </p:childTnLst>
                                </p:cTn>
                              </p:par>
                            </p:childTnLst>
                          </p:cTn>
                        </p:par>
                        <p:par>
                          <p:cTn id="33" fill="hold">
                            <p:stCondLst>
                              <p:cond delay="26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40"/>
                                        </p:tgtEl>
                                        <p:attrNameLst>
                                          <p:attrName>style.visibility</p:attrName>
                                        </p:attrNameLst>
                                      </p:cBhvr>
                                      <p:to>
                                        <p:strVal val="visible"/>
                                      </p:to>
                                    </p:set>
                                    <p:anim calcmode="lin" valueType="num">
                                      <p:cBhvr>
                                        <p:cTn id="36"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40"/>
                                        </p:tgtEl>
                                        <p:attrNameLst>
                                          <p:attrName>ppt_y</p:attrName>
                                        </p:attrNameLst>
                                      </p:cBhvr>
                                      <p:tavLst>
                                        <p:tav tm="0">
                                          <p:val>
                                            <p:strVal val="#ppt_y"/>
                                          </p:val>
                                        </p:tav>
                                        <p:tav tm="100000">
                                          <p:val>
                                            <p:strVal val="#ppt_y"/>
                                          </p:val>
                                        </p:tav>
                                      </p:tavLst>
                                    </p:anim>
                                    <p:anim calcmode="lin" valueType="num">
                                      <p:cBhvr>
                                        <p:cTn id="38"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40"/>
                                        </p:tgtEl>
                                      </p:cBhvr>
                                    </p:animEffect>
                                  </p:childTnLst>
                                </p:cTn>
                              </p:par>
                            </p:childTnLst>
                          </p:cTn>
                        </p:par>
                        <p:par>
                          <p:cTn id="41" fill="hold">
                            <p:stCondLst>
                              <p:cond delay="325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39"/>
                                        </p:tgtEl>
                                        <p:attrNameLst>
                                          <p:attrName>style.visibility</p:attrName>
                                        </p:attrNameLst>
                                      </p:cBhvr>
                                      <p:to>
                                        <p:strVal val="visible"/>
                                      </p:to>
                                    </p:set>
                                    <p:anim calcmode="lin" valueType="num">
                                      <p:cBhvr>
                                        <p:cTn id="44" dur="500" fill="hold"/>
                                        <p:tgtEl>
                                          <p:spTgt spid="39"/>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39"/>
                                        </p:tgtEl>
                                        <p:attrNameLst>
                                          <p:attrName>ppt_y</p:attrName>
                                        </p:attrNameLst>
                                      </p:cBhvr>
                                      <p:tavLst>
                                        <p:tav tm="0">
                                          <p:val>
                                            <p:strVal val="#ppt_y"/>
                                          </p:val>
                                        </p:tav>
                                        <p:tav tm="100000">
                                          <p:val>
                                            <p:strVal val="#ppt_y"/>
                                          </p:val>
                                        </p:tav>
                                      </p:tavLst>
                                    </p:anim>
                                    <p:anim calcmode="lin" valueType="num">
                                      <p:cBhvr>
                                        <p:cTn id="46" dur="500" fill="hold"/>
                                        <p:tgtEl>
                                          <p:spTgt spid="39"/>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39"/>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39"/>
                                        </p:tgtEl>
                                      </p:cBhvr>
                                    </p:animEffect>
                                  </p:childTnLst>
                                </p:cTn>
                              </p:par>
                            </p:childTnLst>
                          </p:cTn>
                        </p:par>
                        <p:par>
                          <p:cTn id="49" fill="hold">
                            <p:stCondLst>
                              <p:cond delay="520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42"/>
                                        </p:tgtEl>
                                        <p:attrNameLst>
                                          <p:attrName>style.visibility</p:attrName>
                                        </p:attrNameLst>
                                      </p:cBhvr>
                                      <p:to>
                                        <p:strVal val="visible"/>
                                      </p:to>
                                    </p:set>
                                    <p:anim calcmode="lin" valueType="num">
                                      <p:cBhvr>
                                        <p:cTn id="52"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42"/>
                                        </p:tgtEl>
                                        <p:attrNameLst>
                                          <p:attrName>ppt_y</p:attrName>
                                        </p:attrNameLst>
                                      </p:cBhvr>
                                      <p:tavLst>
                                        <p:tav tm="0">
                                          <p:val>
                                            <p:strVal val="#ppt_y"/>
                                          </p:val>
                                        </p:tav>
                                        <p:tav tm="100000">
                                          <p:val>
                                            <p:strVal val="#ppt_y"/>
                                          </p:val>
                                        </p:tav>
                                      </p:tavLst>
                                    </p:anim>
                                    <p:anim calcmode="lin" valueType="num">
                                      <p:cBhvr>
                                        <p:cTn id="54"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42"/>
                                        </p:tgtEl>
                                      </p:cBhvr>
                                    </p:animEffect>
                                  </p:childTnLst>
                                </p:cTn>
                              </p:par>
                            </p:childTnLst>
                          </p:cTn>
                        </p:par>
                        <p:par>
                          <p:cTn id="57" fill="hold">
                            <p:stCondLst>
                              <p:cond delay="5850"/>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41"/>
                                        </p:tgtEl>
                                        <p:attrNameLst>
                                          <p:attrName>style.visibility</p:attrName>
                                        </p:attrNameLst>
                                      </p:cBhvr>
                                      <p:to>
                                        <p:strVal val="visible"/>
                                      </p:to>
                                    </p:set>
                                    <p:anim calcmode="lin" valueType="num">
                                      <p:cBhvr>
                                        <p:cTn id="60"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41"/>
                                        </p:tgtEl>
                                        <p:attrNameLst>
                                          <p:attrName>ppt_y</p:attrName>
                                        </p:attrNameLst>
                                      </p:cBhvr>
                                      <p:tavLst>
                                        <p:tav tm="0">
                                          <p:val>
                                            <p:strVal val="#ppt_y"/>
                                          </p:val>
                                        </p:tav>
                                        <p:tav tm="100000">
                                          <p:val>
                                            <p:strVal val="#ppt_y"/>
                                          </p:val>
                                        </p:tav>
                                      </p:tavLst>
                                    </p:anim>
                                    <p:anim calcmode="lin" valueType="num">
                                      <p:cBhvr>
                                        <p:cTn id="62"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41"/>
                                        </p:tgtEl>
                                      </p:cBhvr>
                                    </p:animEffect>
                                  </p:childTnLst>
                                </p:cTn>
                              </p:par>
                            </p:childTnLst>
                          </p:cTn>
                        </p:par>
                        <p:par>
                          <p:cTn id="65" fill="hold">
                            <p:stCondLst>
                              <p:cond delay="7800"/>
                            </p:stCondLst>
                            <p:childTnLst>
                              <p:par>
                                <p:cTn id="66" presetID="41" presetClass="entr" presetSubtype="0" fill="hold" grpId="0" nodeType="afterEffect">
                                  <p:stCondLst>
                                    <p:cond delay="0"/>
                                  </p:stCondLst>
                                  <p:iterate type="lt">
                                    <p:tmPct val="10000"/>
                                  </p:iterate>
                                  <p:childTnLst>
                                    <p:set>
                                      <p:cBhvr>
                                        <p:cTn id="67" dur="1" fill="hold">
                                          <p:stCondLst>
                                            <p:cond delay="0"/>
                                          </p:stCondLst>
                                        </p:cTn>
                                        <p:tgtEl>
                                          <p:spTgt spid="44"/>
                                        </p:tgtEl>
                                        <p:attrNameLst>
                                          <p:attrName>style.visibility</p:attrName>
                                        </p:attrNameLst>
                                      </p:cBhvr>
                                      <p:to>
                                        <p:strVal val="visible"/>
                                      </p:to>
                                    </p:set>
                                    <p:anim calcmode="lin" valueType="num">
                                      <p:cBhvr>
                                        <p:cTn id="68"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69" dur="500" fill="hold"/>
                                        <p:tgtEl>
                                          <p:spTgt spid="44"/>
                                        </p:tgtEl>
                                        <p:attrNameLst>
                                          <p:attrName>ppt_y</p:attrName>
                                        </p:attrNameLst>
                                      </p:cBhvr>
                                      <p:tavLst>
                                        <p:tav tm="0">
                                          <p:val>
                                            <p:strVal val="#ppt_y"/>
                                          </p:val>
                                        </p:tav>
                                        <p:tav tm="100000">
                                          <p:val>
                                            <p:strVal val="#ppt_y"/>
                                          </p:val>
                                        </p:tav>
                                      </p:tavLst>
                                    </p:anim>
                                    <p:anim calcmode="lin" valueType="num">
                                      <p:cBhvr>
                                        <p:cTn id="70"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71"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72" dur="500" tmFilter="0,0; .5, 1; 1, 1"/>
                                        <p:tgtEl>
                                          <p:spTgt spid="44"/>
                                        </p:tgtEl>
                                      </p:cBhvr>
                                    </p:animEffect>
                                  </p:childTnLst>
                                </p:cTn>
                              </p:par>
                            </p:childTnLst>
                          </p:cTn>
                        </p:par>
                        <p:par>
                          <p:cTn id="73" fill="hold">
                            <p:stCondLst>
                              <p:cond delay="8450"/>
                            </p:stCondLst>
                            <p:childTnLst>
                              <p:par>
                                <p:cTn id="74" presetID="41" presetClass="entr" presetSubtype="0" fill="hold" grpId="0" nodeType="afterEffect">
                                  <p:stCondLst>
                                    <p:cond delay="0"/>
                                  </p:stCondLst>
                                  <p:iterate type="lt">
                                    <p:tmPct val="10000"/>
                                  </p:iterate>
                                  <p:childTnLst>
                                    <p:set>
                                      <p:cBhvr>
                                        <p:cTn id="75" dur="1" fill="hold">
                                          <p:stCondLst>
                                            <p:cond delay="0"/>
                                          </p:stCondLst>
                                        </p:cTn>
                                        <p:tgtEl>
                                          <p:spTgt spid="43"/>
                                        </p:tgtEl>
                                        <p:attrNameLst>
                                          <p:attrName>style.visibility</p:attrName>
                                        </p:attrNameLst>
                                      </p:cBhvr>
                                      <p:to>
                                        <p:strVal val="visible"/>
                                      </p:to>
                                    </p:set>
                                    <p:anim calcmode="lin" valueType="num">
                                      <p:cBhvr>
                                        <p:cTn id="76"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77" dur="500" fill="hold"/>
                                        <p:tgtEl>
                                          <p:spTgt spid="43"/>
                                        </p:tgtEl>
                                        <p:attrNameLst>
                                          <p:attrName>ppt_y</p:attrName>
                                        </p:attrNameLst>
                                      </p:cBhvr>
                                      <p:tavLst>
                                        <p:tav tm="0">
                                          <p:val>
                                            <p:strVal val="#ppt_y"/>
                                          </p:val>
                                        </p:tav>
                                        <p:tav tm="100000">
                                          <p:val>
                                            <p:strVal val="#ppt_y"/>
                                          </p:val>
                                        </p:tav>
                                      </p:tavLst>
                                    </p:anim>
                                    <p:anim calcmode="lin" valueType="num">
                                      <p:cBhvr>
                                        <p:cTn id="78"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79"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80" dur="500" tmFilter="0,0; .5, 1; 1, 1"/>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9" grpId="0"/>
      <p:bldP spid="40" grpId="0"/>
      <p:bldP spid="41" grpId="0"/>
      <p:bldP spid="42" grpId="0"/>
      <p:bldP spid="43" grpId="0"/>
      <p:bldP spid="44" grpId="0"/>
    </p:bld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11.xml><?xml version="1.0" encoding="utf-8"?>
<p:tagLst xmlns:p="http://schemas.openxmlformats.org/presentationml/2006/main">
  <p:tag name="PA" val="v3.0.1"/>
</p:tagLst>
</file>

<file path=ppt/tags/tag12.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4.xml><?xml version="1.0" encoding="utf-8"?>
<p:tagLst xmlns:p="http://schemas.openxmlformats.org/presentationml/2006/main">
  <p:tag name="PA" val="v3.0.1"/>
</p:tagLst>
</file>

<file path=ppt/tags/tag15.xml><?xml version="1.0" encoding="utf-8"?>
<p:tagLst xmlns:p="http://schemas.openxmlformats.org/presentationml/2006/main">
  <p:tag name="PA" val="v3.0.1"/>
</p:tagLst>
</file>

<file path=ppt/tags/tag16.xml><?xml version="1.0" encoding="utf-8"?>
<p:tagLst xmlns:p="http://schemas.openxmlformats.org/presentationml/2006/main">
  <p:tag name="PA" val="v3.0.1"/>
</p:tagLst>
</file>

<file path=ppt/tags/tag17.xml><?xml version="1.0" encoding="utf-8"?>
<p:tagLst xmlns:p="http://schemas.openxmlformats.org/presentationml/2006/main">
  <p:tag name="PA" val="v3.0.1"/>
</p:tagLst>
</file>

<file path=ppt/tags/tag18.xml><?xml version="1.0" encoding="utf-8"?>
<p:tagLst xmlns:p="http://schemas.openxmlformats.org/presentationml/2006/main">
  <p:tag name="PA" val="v3.0.1"/>
</p:tagLst>
</file>

<file path=ppt/tags/tag19.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PA" val="v3.0.1"/>
</p:tagLst>
</file>

<file path=ppt/tags/tag21.xml><?xml version="1.0" encoding="utf-8"?>
<p:tagLst xmlns:p="http://schemas.openxmlformats.org/presentationml/2006/main">
  <p:tag name="PA" val="v3.0.1"/>
</p:tagLst>
</file>

<file path=ppt/tags/tag22.xml><?xml version="1.0" encoding="utf-8"?>
<p:tagLst xmlns:p="http://schemas.openxmlformats.org/presentationml/2006/main">
  <p:tag name="PA" val="v3.0.1"/>
</p:tagLst>
</file>

<file path=ppt/tags/tag23.xml><?xml version="1.0" encoding="utf-8"?>
<p:tagLst xmlns:p="http://schemas.openxmlformats.org/presentationml/2006/main">
  <p:tag name="PA" val="v3.0.1"/>
</p:tagLst>
</file>

<file path=ppt/tags/tag24.xml><?xml version="1.0" encoding="utf-8"?>
<p:tagLst xmlns:p="http://schemas.openxmlformats.org/presentationml/2006/main">
  <p:tag name="PA" val="v3.0.1"/>
</p:tagLst>
</file>

<file path=ppt/tags/tag25.xml><?xml version="1.0" encoding="utf-8"?>
<p:tagLst xmlns:p="http://schemas.openxmlformats.org/presentationml/2006/main">
  <p:tag name="PA" val="v3.0.1"/>
</p:tagLst>
</file>

<file path=ppt/tags/tag26.xml><?xml version="1.0" encoding="utf-8"?>
<p:tagLst xmlns:p="http://schemas.openxmlformats.org/presentationml/2006/main">
  <p:tag name="PA" val="v3.0.1"/>
</p:tagLst>
</file>

<file path=ppt/tags/tag27.xml><?xml version="1.0" encoding="utf-8"?>
<p:tagLst xmlns:p="http://schemas.openxmlformats.org/presentationml/2006/main">
  <p:tag name="PA" val="v3.0.1"/>
</p:tagLst>
</file>

<file path=ppt/tags/tag28.xml><?xml version="1.0" encoding="utf-8"?>
<p:tagLst xmlns:p="http://schemas.openxmlformats.org/presentationml/2006/main">
  <p:tag name="PA" val="v3.0.1"/>
</p:tagLst>
</file>

<file path=ppt/tags/tag29.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30.xml><?xml version="1.0" encoding="utf-8"?>
<p:tagLst xmlns:p="http://schemas.openxmlformats.org/presentationml/2006/main">
  <p:tag name="PA" val="v3.0.1"/>
</p:tagLst>
</file>

<file path=ppt/tags/tag31.xml><?xml version="1.0" encoding="utf-8"?>
<p:tagLst xmlns:p="http://schemas.openxmlformats.org/presentationml/2006/main">
  <p:tag name="PA" val="v3.0.1"/>
</p:tagLst>
</file>

<file path=ppt/tags/tag32.xml><?xml version="1.0" encoding="utf-8"?>
<p:tagLst xmlns:p="http://schemas.openxmlformats.org/presentationml/2006/main">
  <p:tag name="PA" val="v3.0.1"/>
</p:tagLst>
</file>

<file path=ppt/tags/tag33.xml><?xml version="1.0" encoding="utf-8"?>
<p:tagLst xmlns:p="http://schemas.openxmlformats.org/presentationml/2006/main">
  <p:tag name="PA" val="v3.0.1"/>
</p:tagLst>
</file>

<file path=ppt/tags/tag34.xml><?xml version="1.0" encoding="utf-8"?>
<p:tagLst xmlns:p="http://schemas.openxmlformats.org/presentationml/2006/main">
  <p:tag name="PA" val="v3.0.1"/>
</p:tagLst>
</file>

<file path=ppt/tags/tag35.xml><?xml version="1.0" encoding="utf-8"?>
<p:tagLst xmlns:p="http://schemas.openxmlformats.org/presentationml/2006/main">
  <p:tag name="PA" val="v3.0.1"/>
</p:tagLst>
</file>

<file path=ppt/tags/tag36.xml><?xml version="1.0" encoding="utf-8"?>
<p:tagLst xmlns:p="http://schemas.openxmlformats.org/presentationml/2006/main">
  <p:tag name="PA" val="v3.0.1"/>
</p:tagLst>
</file>

<file path=ppt/tags/tag37.xml><?xml version="1.0" encoding="utf-8"?>
<p:tagLst xmlns:p="http://schemas.openxmlformats.org/presentationml/2006/main">
  <p:tag name="PA" val="v3.0.1"/>
</p:tagLst>
</file>

<file path=ppt/tags/tag38.xml><?xml version="1.0" encoding="utf-8"?>
<p:tagLst xmlns:p="http://schemas.openxmlformats.org/presentationml/2006/main">
  <p:tag name="PA" val="v3.0.1"/>
</p:tagLst>
</file>

<file path=ppt/tags/tag39.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40.xml><?xml version="1.0" encoding="utf-8"?>
<p:tagLst xmlns:p="http://schemas.openxmlformats.org/presentationml/2006/main">
  <p:tag name="PA" val="v3.0.1"/>
</p:tagLst>
</file>

<file path=ppt/tags/tag41.xml><?xml version="1.0" encoding="utf-8"?>
<p:tagLst xmlns:p="http://schemas.openxmlformats.org/presentationml/2006/main">
  <p:tag name="PA" val="v3.0.1"/>
</p:tagLst>
</file>

<file path=ppt/tags/tag42.xml><?xml version="1.0" encoding="utf-8"?>
<p:tagLst xmlns:p="http://schemas.openxmlformats.org/presentationml/2006/main">
  <p:tag name="PA" val="v3.0.1"/>
</p:tagLst>
</file>

<file path=ppt/tags/tag43.xml><?xml version="1.0" encoding="utf-8"?>
<p:tagLst xmlns:p="http://schemas.openxmlformats.org/presentationml/2006/main">
  <p:tag name="PA" val="v3.0.1"/>
</p:tagLst>
</file>

<file path=ppt/tags/tag44.xml><?xml version="1.0" encoding="utf-8"?>
<p:tagLst xmlns:p="http://schemas.openxmlformats.org/presentationml/2006/main">
  <p:tag name="PA" val="v3.0.1"/>
</p:tagLst>
</file>

<file path=ppt/tags/tag45.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367">
      <a:dk1>
        <a:sysClr val="windowText" lastClr="000000"/>
      </a:dk1>
      <a:lt1>
        <a:sysClr val="window" lastClr="FFFFFF"/>
      </a:lt1>
      <a:dk2>
        <a:srgbClr val="47ABB9"/>
      </a:dk2>
      <a:lt2>
        <a:srgbClr val="92CED6"/>
      </a:lt2>
      <a:accent1>
        <a:srgbClr val="92CED6"/>
      </a:accent1>
      <a:accent2>
        <a:srgbClr val="47ABB9"/>
      </a:accent2>
      <a:accent3>
        <a:srgbClr val="92CED6"/>
      </a:accent3>
      <a:accent4>
        <a:srgbClr val="47ABB9"/>
      </a:accent4>
      <a:accent5>
        <a:srgbClr val="92CED6"/>
      </a:accent5>
      <a:accent6>
        <a:srgbClr val="47ABB9"/>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5077</Words>
  <Application>WWO_openplatform_20200924161515-8e733aaadf</Application>
  <PresentationFormat>宽屏</PresentationFormat>
  <Paragraphs>739</Paragraphs>
  <Slides>35</Slides>
  <Notes>21</Notes>
  <HiddenSlides>0</HiddenSlides>
  <MMClips>1</MMClips>
  <ScaleCrop>false</ScaleCrop>
  <HeadingPairs>
    <vt:vector size="6" baseType="variant">
      <vt:variant>
        <vt:lpstr>已用的字体</vt:lpstr>
      </vt:variant>
      <vt:variant>
        <vt:i4>25</vt:i4>
      </vt:variant>
      <vt:variant>
        <vt:lpstr>主题</vt:lpstr>
      </vt:variant>
      <vt:variant>
        <vt:i4>2</vt:i4>
      </vt:variant>
      <vt:variant>
        <vt:lpstr>幻灯片标题</vt:lpstr>
      </vt:variant>
      <vt:variant>
        <vt:i4>35</vt:i4>
      </vt:variant>
    </vt:vector>
  </HeadingPairs>
  <TitlesOfParts>
    <vt:vector size="62" baseType="lpstr">
      <vt:lpstr>Arial</vt:lpstr>
      <vt:lpstr>宋体</vt:lpstr>
      <vt:lpstr>Wingdings</vt:lpstr>
      <vt:lpstr>微软雅黑</vt:lpstr>
      <vt:lpstr>汉仪旗黑KW 55S</vt:lpstr>
      <vt:lpstr>微软雅黑 Light</vt:lpstr>
      <vt:lpstr>Calibri</vt:lpstr>
      <vt:lpstr>Nexa Light</vt:lpstr>
      <vt:lpstr>Source Sans Pro</vt:lpstr>
      <vt:lpstr>Gill Sans</vt:lpstr>
      <vt:lpstr>Lato Light</vt:lpstr>
      <vt:lpstr>汉仪书宋二KW</vt:lpstr>
      <vt:lpstr>Arial Unicode MS</vt:lpstr>
      <vt:lpstr>Times New Roman</vt:lpstr>
      <vt:lpstr>方正兰亭黑简体</vt:lpstr>
      <vt:lpstr>汉仪中黑KW</vt:lpstr>
      <vt:lpstr>Segoe UI</vt:lpstr>
      <vt:lpstr>Century Gothic</vt:lpstr>
      <vt:lpstr>Helvetica</vt:lpstr>
      <vt:lpstr>Neris Thin</vt:lpstr>
      <vt:lpstr>Calibri</vt:lpstr>
      <vt:lpstr>Impact</vt:lpstr>
      <vt:lpstr>Kingsoft Stress</vt:lpstr>
      <vt:lpstr>Kingsoft Confetti</vt:lpstr>
      <vt:lpstr>Georgia</vt:lpstr>
      <vt:lpstr>webwppDefTheme</vt:lpstr>
      <vt:lpstr>Office 主题</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上海维湾8号机</cp:lastModifiedBy>
  <dcterms:created xsi:type="dcterms:W3CDTF">2021-12-08T09:38:47Z</dcterms:created>
  <dcterms:modified xsi:type="dcterms:W3CDTF">2021-12-08T09:38:47Z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